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451" r:id="rId5"/>
    <p:sldId id="3569" r:id="rId6"/>
    <p:sldId id="3570" r:id="rId7"/>
    <p:sldId id="450" r:id="rId8"/>
    <p:sldId id="3564" r:id="rId9"/>
    <p:sldId id="3566" r:id="rId10"/>
    <p:sldId id="3565" r:id="rId11"/>
    <p:sldId id="3567" r:id="rId12"/>
    <p:sldId id="3568" r:id="rId13"/>
    <p:sldId id="3561" r:id="rId14"/>
    <p:sldId id="282" r:id="rId15"/>
    <p:sldId id="258" r:id="rId16"/>
    <p:sldId id="260" r:id="rId17"/>
    <p:sldId id="279" r:id="rId18"/>
    <p:sldId id="261" r:id="rId19"/>
    <p:sldId id="262" r:id="rId20"/>
    <p:sldId id="263" r:id="rId21"/>
    <p:sldId id="265" r:id="rId22"/>
    <p:sldId id="267" r:id="rId23"/>
    <p:sldId id="269" r:id="rId24"/>
    <p:sldId id="271" r:id="rId25"/>
    <p:sldId id="272" r:id="rId26"/>
    <p:sldId id="273" r:id="rId27"/>
    <p:sldId id="283" r:id="rId28"/>
    <p:sldId id="281" r:id="rId29"/>
    <p:sldId id="275" r:id="rId30"/>
    <p:sldId id="276" r:id="rId31"/>
    <p:sldId id="277" r:id="rId32"/>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 Løvstad Issa" initials="JLI" lastIdx="1" clrIdx="0">
    <p:extLst>
      <p:ext uri="{19B8F6BF-5375-455C-9EA6-DF929625EA0E}">
        <p15:presenceInfo xmlns:p15="http://schemas.microsoft.com/office/powerpoint/2012/main" userId="S-1-5-21-441603785-4238602042-1563178345-1293" providerId="AD"/>
      </p:ext>
    </p:extLst>
  </p:cmAuthor>
  <p:cmAuthor id="2" name="Brian Dalgaard" initials="BD" lastIdx="20" clrIdx="1">
    <p:extLst>
      <p:ext uri="{19B8F6BF-5375-455C-9EA6-DF929625EA0E}">
        <p15:presenceInfo xmlns:p15="http://schemas.microsoft.com/office/powerpoint/2012/main" userId="S::bda@ehfyn.dk::58f2b38a-1a6b-4ce8-890c-96a4117d3fb6" providerId="AD"/>
      </p:ext>
    </p:extLst>
  </p:cmAuthor>
  <p:cmAuthor id="3" name="Brian Dalgaard" initials="BD [2]" lastIdx="5" clrIdx="2">
    <p:extLst>
      <p:ext uri="{19B8F6BF-5375-455C-9EA6-DF929625EA0E}">
        <p15:presenceInfo xmlns:p15="http://schemas.microsoft.com/office/powerpoint/2012/main" userId="S::bdal@erhvervshusfyn.dk::dfb13727-9d48-4170-ae80-86a1859fd5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FF3399"/>
    <a:srgbClr val="0052FF"/>
    <a:srgbClr val="11556E"/>
    <a:srgbClr val="176A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4"/>
    <p:restoredTop sz="84076" autoAdjust="0"/>
  </p:normalViewPr>
  <p:slideViewPr>
    <p:cSldViewPr snapToGrid="0">
      <p:cViewPr varScale="1">
        <p:scale>
          <a:sx n="93" d="100"/>
          <a:sy n="93" d="100"/>
        </p:scale>
        <p:origin x="1140" y="78"/>
      </p:cViewPr>
      <p:guideLst>
        <p:guide orient="horz" pos="2228"/>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3144739-E250-47A6-B24D-C055524989F1}" type="datetimeFigureOut">
              <a:rPr lang="da-DK" smtClean="0"/>
              <a:t>16-04-2024</a:t>
            </a:fld>
            <a:endParaRPr lang="da-DK"/>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8C1E975-EB26-413C-BF68-1395F12A629E}" type="slidenum">
              <a:rPr lang="da-DK" smtClean="0"/>
              <a:t>‹nr.›</a:t>
            </a:fld>
            <a:endParaRPr lang="da-DK"/>
          </a:p>
        </p:txBody>
      </p:sp>
    </p:spTree>
    <p:extLst>
      <p:ext uri="{BB962C8B-B14F-4D97-AF65-F5344CB8AC3E}">
        <p14:creationId xmlns:p14="http://schemas.microsoft.com/office/powerpoint/2010/main" val="45162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8C1E975-EB26-413C-BF68-1395F12A629E}" type="slidenum">
              <a:rPr lang="da-DK" smtClean="0"/>
              <a:t>1</a:t>
            </a:fld>
            <a:endParaRPr lang="da-DK"/>
          </a:p>
        </p:txBody>
      </p:sp>
    </p:spTree>
    <p:extLst>
      <p:ext uri="{BB962C8B-B14F-4D97-AF65-F5344CB8AC3E}">
        <p14:creationId xmlns:p14="http://schemas.microsoft.com/office/powerpoint/2010/main" val="1120122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703A1-9A1C-2167-CA2C-31357D27F8C0}"/>
            </a:ext>
          </a:extLst>
        </p:cNvPr>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565249F6-C9E2-A704-9468-DE078893D54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EDEEF96-14EB-20E9-819F-E30614061775}"/>
              </a:ext>
            </a:extLst>
          </p:cNvPr>
          <p:cNvSpPr>
            <a:spLocks noGrp="1"/>
          </p:cNvSpPr>
          <p:nvPr>
            <p:ph type="body" idx="1"/>
          </p:nvPr>
        </p:nvSpPr>
        <p:spPr/>
        <p:txBody>
          <a:bodyPr>
            <a:normAutofit/>
          </a:bodyPr>
          <a:lstStyle/>
          <a:p>
            <a:r>
              <a:rPr lang="da-DK" baseline="0" dirty="0"/>
              <a:t>.</a:t>
            </a:r>
            <a:endParaRPr lang="da-DK" dirty="0"/>
          </a:p>
        </p:txBody>
      </p:sp>
      <p:sp>
        <p:nvSpPr>
          <p:cNvPr id="4" name="Pladsholder til diasnummer 3">
            <a:extLst>
              <a:ext uri="{FF2B5EF4-FFF2-40B4-BE49-F238E27FC236}">
                <a16:creationId xmlns:a16="http://schemas.microsoft.com/office/drawing/2014/main" id="{6AF95058-610E-1963-DE5A-366841AA71A8}"/>
              </a:ext>
            </a:extLst>
          </p:cNvPr>
          <p:cNvSpPr>
            <a:spLocks noGrp="1"/>
          </p:cNvSpPr>
          <p:nvPr>
            <p:ph type="sldNum" sz="quarter" idx="10"/>
          </p:nvPr>
        </p:nvSpPr>
        <p:spPr/>
        <p:txBody>
          <a:bodyPr/>
          <a:lstStyle/>
          <a:p>
            <a:pPr>
              <a:defRPr/>
            </a:pPr>
            <a:fld id="{84BC5DE0-4529-441A-8964-F67FF3F2B893}" type="slidenum">
              <a:rPr lang="da-DK" smtClean="0">
                <a:solidFill>
                  <a:prstClr val="black"/>
                </a:solidFill>
              </a:rPr>
              <a:pPr>
                <a:defRPr/>
              </a:pPr>
              <a:t>10</a:t>
            </a:fld>
            <a:endParaRPr lang="da-DK">
              <a:solidFill>
                <a:prstClr val="black"/>
              </a:solidFill>
            </a:endParaRPr>
          </a:p>
        </p:txBody>
      </p:sp>
    </p:spTree>
    <p:extLst>
      <p:ext uri="{BB962C8B-B14F-4D97-AF65-F5344CB8AC3E}">
        <p14:creationId xmlns:p14="http://schemas.microsoft.com/office/powerpoint/2010/main" val="3938816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11</a:t>
            </a:fld>
            <a:endParaRPr lang="da-DK" dirty="0"/>
          </a:p>
        </p:txBody>
      </p:sp>
    </p:spTree>
    <p:extLst>
      <p:ext uri="{BB962C8B-B14F-4D97-AF65-F5344CB8AC3E}">
        <p14:creationId xmlns:p14="http://schemas.microsoft.com/office/powerpoint/2010/main" val="2943682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12</a:t>
            </a:fld>
            <a:endParaRPr lang="da-DK" dirty="0"/>
          </a:p>
        </p:txBody>
      </p:sp>
    </p:spTree>
    <p:extLst>
      <p:ext uri="{BB962C8B-B14F-4D97-AF65-F5344CB8AC3E}">
        <p14:creationId xmlns:p14="http://schemas.microsoft.com/office/powerpoint/2010/main" val="218234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13</a:t>
            </a:fld>
            <a:endParaRPr lang="da-DK"/>
          </a:p>
        </p:txBody>
      </p:sp>
    </p:spTree>
    <p:extLst>
      <p:ext uri="{BB962C8B-B14F-4D97-AF65-F5344CB8AC3E}">
        <p14:creationId xmlns:p14="http://schemas.microsoft.com/office/powerpoint/2010/main" val="1248111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15</a:t>
            </a:fld>
            <a:endParaRPr lang="da-DK"/>
          </a:p>
        </p:txBody>
      </p:sp>
    </p:spTree>
    <p:extLst>
      <p:ext uri="{BB962C8B-B14F-4D97-AF65-F5344CB8AC3E}">
        <p14:creationId xmlns:p14="http://schemas.microsoft.com/office/powerpoint/2010/main" val="2773858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000"/>
              </a:spcBef>
            </a:pPr>
            <a:endParaRPr lang="en-US" dirty="0"/>
          </a:p>
        </p:txBody>
      </p:sp>
      <p:sp>
        <p:nvSpPr>
          <p:cNvPr id="4" name="Slide Number Placeholder 3"/>
          <p:cNvSpPr>
            <a:spLocks noGrp="1"/>
          </p:cNvSpPr>
          <p:nvPr>
            <p:ph type="sldNum" sz="quarter" idx="5"/>
          </p:nvPr>
        </p:nvSpPr>
        <p:spPr/>
        <p:txBody>
          <a:bodyPr/>
          <a:lstStyle/>
          <a:p>
            <a:fld id="{45BFCFCE-5A78-CB4C-8592-F27D9484E3BD}" type="slidenum">
              <a:rPr lang="da-DK" smtClean="0"/>
              <a:t>24</a:t>
            </a:fld>
            <a:endParaRPr lang="da-DK"/>
          </a:p>
        </p:txBody>
      </p:sp>
    </p:spTree>
    <p:extLst>
      <p:ext uri="{BB962C8B-B14F-4D97-AF65-F5344CB8AC3E}">
        <p14:creationId xmlns:p14="http://schemas.microsoft.com/office/powerpoint/2010/main" val="2210573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25</a:t>
            </a:fld>
            <a:endParaRPr lang="da-DK"/>
          </a:p>
        </p:txBody>
      </p:sp>
    </p:spTree>
    <p:extLst>
      <p:ext uri="{BB962C8B-B14F-4D97-AF65-F5344CB8AC3E}">
        <p14:creationId xmlns:p14="http://schemas.microsoft.com/office/powerpoint/2010/main" val="416310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pPr>
              <a:defRPr/>
            </a:pPr>
            <a:fld id="{A819C441-34F6-432C-8768-21D39DCD4BFF}" type="slidenum">
              <a:rPr lang="da-DK" smtClean="0"/>
              <a:pPr>
                <a:defRPr/>
              </a:pPr>
              <a:t>2</a:t>
            </a:fld>
            <a:endParaRPr lang="da-DK"/>
          </a:p>
        </p:txBody>
      </p:sp>
    </p:spTree>
    <p:extLst>
      <p:ext uri="{BB962C8B-B14F-4D97-AF65-F5344CB8AC3E}">
        <p14:creationId xmlns:p14="http://schemas.microsoft.com/office/powerpoint/2010/main" val="3046388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European </a:t>
            </a:r>
            <a:r>
              <a:rPr lang="da-DK" dirty="0" err="1"/>
              <a:t>Sustainability</a:t>
            </a:r>
            <a:r>
              <a:rPr lang="da-DK" dirty="0"/>
              <a:t> Reporting Standards (ESRS) - taksonomien</a:t>
            </a:r>
          </a:p>
        </p:txBody>
      </p:sp>
      <p:sp>
        <p:nvSpPr>
          <p:cNvPr id="4" name="Pladsholder til diasnummer 3"/>
          <p:cNvSpPr>
            <a:spLocks noGrp="1"/>
          </p:cNvSpPr>
          <p:nvPr>
            <p:ph type="sldNum" sz="quarter" idx="10"/>
          </p:nvPr>
        </p:nvSpPr>
        <p:spPr/>
        <p:txBody>
          <a:bodyPr/>
          <a:lstStyle/>
          <a:p>
            <a:pPr>
              <a:defRPr/>
            </a:pPr>
            <a:fld id="{A819C441-34F6-432C-8768-21D39DCD4BFF}" type="slidenum">
              <a:rPr lang="da-DK" smtClean="0"/>
              <a:pPr>
                <a:defRPr/>
              </a:pPr>
              <a:t>3</a:t>
            </a:fld>
            <a:endParaRPr lang="da-DK"/>
          </a:p>
        </p:txBody>
      </p:sp>
    </p:spTree>
    <p:extLst>
      <p:ext uri="{BB962C8B-B14F-4D97-AF65-F5344CB8AC3E}">
        <p14:creationId xmlns:p14="http://schemas.microsoft.com/office/powerpoint/2010/main" val="151890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b="0" i="0" dirty="0">
                <a:solidFill>
                  <a:srgbClr val="1A1A1A"/>
                </a:solidFill>
                <a:effectLst/>
                <a:highlight>
                  <a:srgbClr val="F5F5F5"/>
                </a:highlight>
                <a:latin typeface="IBM Plex Serif" panose="02060503050406000203" pitchFamily="18" charset="0"/>
              </a:rPr>
              <a:t>Din virksomheds indvirkning på omverdenen. Dette kaldes også indvirkningsvæsentlighed (på engelsk: </a:t>
            </a:r>
            <a:r>
              <a:rPr lang="da-DK" b="0" i="0" dirty="0" err="1">
                <a:solidFill>
                  <a:srgbClr val="1A1A1A"/>
                </a:solidFill>
                <a:effectLst/>
                <a:highlight>
                  <a:srgbClr val="F5F5F5"/>
                </a:highlight>
                <a:latin typeface="IBM Plex Serif" panose="02060503050406000203" pitchFamily="18" charset="0"/>
              </a:rPr>
              <a:t>impact</a:t>
            </a:r>
            <a:r>
              <a:rPr lang="da-DK" b="0" i="0" dirty="0">
                <a:solidFill>
                  <a:srgbClr val="1A1A1A"/>
                </a:solidFill>
                <a:effectLst/>
                <a:highlight>
                  <a:srgbClr val="F5F5F5"/>
                </a:highlight>
                <a:latin typeface="IBM Plex Serif" panose="02060503050406000203" pitchFamily="18" charset="0"/>
              </a:rPr>
              <a:t> </a:t>
            </a:r>
            <a:r>
              <a:rPr lang="da-DK" b="0" i="0" dirty="0" err="1">
                <a:solidFill>
                  <a:srgbClr val="1A1A1A"/>
                </a:solidFill>
                <a:effectLst/>
                <a:highlight>
                  <a:srgbClr val="F5F5F5"/>
                </a:highlight>
                <a:latin typeface="IBM Plex Serif" panose="02060503050406000203" pitchFamily="18" charset="0"/>
              </a:rPr>
              <a:t>materiality</a:t>
            </a:r>
            <a:r>
              <a:rPr lang="da-DK" b="0" i="0" dirty="0">
                <a:solidFill>
                  <a:srgbClr val="1A1A1A"/>
                </a:solidFill>
                <a:effectLst/>
                <a:highlight>
                  <a:srgbClr val="F5F5F5"/>
                </a:highlight>
                <a:latin typeface="IBM Plex Serif" panose="02060503050406000203"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1A1A1A"/>
                </a:solidFill>
                <a:effectLst/>
                <a:highlight>
                  <a:srgbClr val="F5F5F5"/>
                </a:highlight>
                <a:latin typeface="IBM Plex Serif" panose="02060503050406000203" pitchFamily="18" charset="0"/>
              </a:rPr>
              <a:t>Hvordan omverdenen har virkning på din virksomhed. Dette kaldes også finansiel væsentlighed. Her vurderer din virksomhed risici og muligheder. (på engelsk: </a:t>
            </a:r>
            <a:r>
              <a:rPr lang="da-DK" b="0" i="0" dirty="0" err="1">
                <a:solidFill>
                  <a:srgbClr val="1A1A1A"/>
                </a:solidFill>
                <a:effectLst/>
                <a:highlight>
                  <a:srgbClr val="F5F5F5"/>
                </a:highlight>
                <a:latin typeface="IBM Plex Serif" panose="02060503050406000203" pitchFamily="18" charset="0"/>
              </a:rPr>
              <a:t>financial</a:t>
            </a:r>
            <a:r>
              <a:rPr lang="da-DK" b="0" i="0" dirty="0">
                <a:solidFill>
                  <a:srgbClr val="1A1A1A"/>
                </a:solidFill>
                <a:effectLst/>
                <a:highlight>
                  <a:srgbClr val="F5F5F5"/>
                </a:highlight>
                <a:latin typeface="IBM Plex Serif" panose="02060503050406000203" pitchFamily="18" charset="0"/>
              </a:rPr>
              <a:t> </a:t>
            </a:r>
            <a:r>
              <a:rPr lang="da-DK" b="0" i="0" dirty="0" err="1">
                <a:solidFill>
                  <a:srgbClr val="1A1A1A"/>
                </a:solidFill>
                <a:effectLst/>
                <a:highlight>
                  <a:srgbClr val="F5F5F5"/>
                </a:highlight>
                <a:latin typeface="IBM Plex Serif" panose="02060503050406000203" pitchFamily="18" charset="0"/>
              </a:rPr>
              <a:t>materiality</a:t>
            </a:r>
            <a:r>
              <a:rPr lang="da-DK" b="0" i="0" dirty="0">
                <a:solidFill>
                  <a:srgbClr val="1A1A1A"/>
                </a:solidFill>
                <a:effectLst/>
                <a:highlight>
                  <a:srgbClr val="F5F5F5"/>
                </a:highlight>
                <a:latin typeface="IBM Plex Serif" panose="02060503050406000203" pitchFamily="18" charset="0"/>
              </a:rPr>
              <a:t>).</a:t>
            </a:r>
          </a:p>
          <a:p>
            <a:pPr algn="l">
              <a:buFont typeface="Arial" panose="020B0604020202020204" pitchFamily="34" charset="0"/>
              <a:buChar char="•"/>
            </a:pPr>
            <a:r>
              <a:rPr lang="da-DK" b="0" i="0" dirty="0">
                <a:solidFill>
                  <a:srgbClr val="1D1D1B"/>
                </a:solidFill>
                <a:effectLst/>
                <a:latin typeface="Haas Grot Text Web"/>
              </a:rPr>
              <a:t>Indefra-ud perspektiv (virksomhedens positive og negative påvirkning på mennesker, miljø og samfund)</a:t>
            </a:r>
          </a:p>
          <a:p>
            <a:pPr algn="l">
              <a:buFont typeface="Arial" panose="020B0604020202020204" pitchFamily="34" charset="0"/>
              <a:buChar char="•"/>
            </a:pPr>
            <a:r>
              <a:rPr lang="da-DK" b="0" i="0" dirty="0">
                <a:solidFill>
                  <a:srgbClr val="1D1D1B"/>
                </a:solidFill>
                <a:effectLst/>
                <a:latin typeface="Haas Grot Text Web"/>
              </a:rPr>
              <a:t>Udefra-ind perspektiv (påvirkning på virksomhedens finansielle situation gennem muligheder og risici) – eks. lovgivning og naturkatastrofer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solidFill>
                <a:srgbClr val="1A1A1A"/>
              </a:solidFill>
              <a:effectLst/>
              <a:highlight>
                <a:srgbClr val="F5F5F5"/>
              </a:highlight>
              <a:latin typeface="IBM Plex Serif" panose="02060503050406000203" pitchFamily="18" charset="0"/>
            </a:endParaRPr>
          </a:p>
          <a:p>
            <a:pPr algn="l"/>
            <a:r>
              <a:rPr lang="da-DK" b="1" i="0" dirty="0">
                <a:solidFill>
                  <a:srgbClr val="1A1A1A"/>
                </a:solidFill>
                <a:effectLst/>
                <a:highlight>
                  <a:srgbClr val="F5F5F5"/>
                </a:highlight>
                <a:latin typeface="IBM Plex Sans" panose="020B0503050203000203" pitchFamily="34" charset="0"/>
              </a:rPr>
              <a:t>Identifikation af IRO</a:t>
            </a:r>
          </a:p>
          <a:p>
            <a:pPr algn="l"/>
            <a:r>
              <a:rPr lang="da-DK" b="0" i="0" dirty="0">
                <a:solidFill>
                  <a:srgbClr val="1A1A1A"/>
                </a:solidFill>
                <a:effectLst/>
                <a:highlight>
                  <a:srgbClr val="F5F5F5"/>
                </a:highlight>
                <a:latin typeface="IBM Plex Serif" panose="02060503050406000203" pitchFamily="18" charset="0"/>
              </a:rPr>
              <a:t>Væsentlighedsvurderingen handler overordnet om at identificere din virksomheds bæredygtighedsrelaterede indvirkninger, risici og muligheder. Dette kaldes IRO (</a:t>
            </a:r>
            <a:r>
              <a:rPr lang="da-DK" b="0" i="0" dirty="0" err="1">
                <a:solidFill>
                  <a:srgbClr val="1A1A1A"/>
                </a:solidFill>
                <a:effectLst/>
                <a:highlight>
                  <a:srgbClr val="F5F5F5"/>
                </a:highlight>
                <a:latin typeface="IBM Plex Serif" panose="02060503050406000203" pitchFamily="18" charset="0"/>
              </a:rPr>
              <a:t>impacts</a:t>
            </a:r>
            <a:r>
              <a:rPr lang="da-DK" b="0" i="0" dirty="0">
                <a:solidFill>
                  <a:srgbClr val="1A1A1A"/>
                </a:solidFill>
                <a:effectLst/>
                <a:highlight>
                  <a:srgbClr val="F5F5F5"/>
                </a:highlight>
                <a:latin typeface="IBM Plex Serif" panose="02060503050406000203" pitchFamily="18" charset="0"/>
              </a:rPr>
              <a:t>, </a:t>
            </a:r>
            <a:r>
              <a:rPr lang="da-DK" b="0" i="0" dirty="0" err="1">
                <a:solidFill>
                  <a:srgbClr val="1A1A1A"/>
                </a:solidFill>
                <a:effectLst/>
                <a:highlight>
                  <a:srgbClr val="F5F5F5"/>
                </a:highlight>
                <a:latin typeface="IBM Plex Serif" panose="02060503050406000203" pitchFamily="18" charset="0"/>
              </a:rPr>
              <a:t>risks</a:t>
            </a:r>
            <a:r>
              <a:rPr lang="da-DK" b="0" i="0" dirty="0">
                <a:solidFill>
                  <a:srgbClr val="1A1A1A"/>
                </a:solidFill>
                <a:effectLst/>
                <a:highlight>
                  <a:srgbClr val="F5F5F5"/>
                </a:highlight>
                <a:latin typeface="IBM Plex Serif" panose="02060503050406000203" pitchFamily="18" charset="0"/>
              </a:rPr>
              <a:t>, and </a:t>
            </a:r>
            <a:r>
              <a:rPr lang="da-DK" b="0" i="0" dirty="0" err="1">
                <a:solidFill>
                  <a:srgbClr val="1A1A1A"/>
                </a:solidFill>
                <a:effectLst/>
                <a:highlight>
                  <a:srgbClr val="F5F5F5"/>
                </a:highlight>
                <a:latin typeface="IBM Plex Serif" panose="02060503050406000203" pitchFamily="18" charset="0"/>
              </a:rPr>
              <a:t>opportunities</a:t>
            </a:r>
            <a:r>
              <a:rPr lang="da-DK" b="0" i="0" dirty="0">
                <a:solidFill>
                  <a:srgbClr val="1A1A1A"/>
                </a:solidFill>
                <a:effectLst/>
                <a:highlight>
                  <a:srgbClr val="F5F5F5"/>
                </a:highlight>
                <a:latin typeface="IBM Plex Serif" panose="02060503050406000203" pitchFamily="18" charset="0"/>
              </a:rPr>
              <a:t>)</a:t>
            </a:r>
          </a:p>
          <a:p>
            <a:pPr algn="l"/>
            <a:r>
              <a:rPr lang="da-DK" b="0" i="0" dirty="0">
                <a:solidFill>
                  <a:srgbClr val="1A1A1A"/>
                </a:solidFill>
                <a:effectLst/>
                <a:highlight>
                  <a:srgbClr val="F5F5F5"/>
                </a:highlight>
                <a:latin typeface="IBM Plex Serif" panose="02060503050406000203" pitchFamily="18" charset="0"/>
              </a:rPr>
              <a:t>Det er et krav, at du skal identificere bæredygtighedsrelaterede </a:t>
            </a:r>
            <a:r>
              <a:rPr lang="da-DK" b="0" i="0" dirty="0" err="1">
                <a:solidFill>
                  <a:srgbClr val="1A1A1A"/>
                </a:solidFill>
                <a:effectLst/>
                <a:highlight>
                  <a:srgbClr val="F5F5F5"/>
                </a:highlight>
                <a:latin typeface="IBM Plex Serif" panose="02060503050406000203" pitchFamily="18" charset="0"/>
              </a:rPr>
              <a:t>IRO’er</a:t>
            </a:r>
            <a:r>
              <a:rPr lang="da-DK" b="0" i="0" dirty="0">
                <a:solidFill>
                  <a:srgbClr val="1A1A1A"/>
                </a:solidFill>
                <a:effectLst/>
                <a:highlight>
                  <a:srgbClr val="F5F5F5"/>
                </a:highlight>
                <a:latin typeface="IBM Plex Serif" panose="02060503050406000203" pitchFamily="18" charset="0"/>
              </a:rPr>
              <a:t> i hele din værdikæde. Det vil sige, at du udover din virksomheds egne aktiviteter skal kortlægge dine interessenter i værdikæden, fra leverandører (</a:t>
            </a:r>
            <a:r>
              <a:rPr lang="da-DK" b="0" i="0" dirty="0" err="1">
                <a:solidFill>
                  <a:srgbClr val="1A1A1A"/>
                </a:solidFill>
                <a:effectLst/>
                <a:highlight>
                  <a:srgbClr val="F5F5F5"/>
                </a:highlight>
                <a:latin typeface="IBM Plex Serif" panose="02060503050406000203" pitchFamily="18" charset="0"/>
              </a:rPr>
              <a:t>upstream</a:t>
            </a:r>
            <a:r>
              <a:rPr lang="da-DK" b="0" i="0" dirty="0">
                <a:solidFill>
                  <a:srgbClr val="1A1A1A"/>
                </a:solidFill>
                <a:effectLst/>
                <a:highlight>
                  <a:srgbClr val="F5F5F5"/>
                </a:highlight>
                <a:latin typeface="IBM Plex Serif" panose="02060503050406000203" pitchFamily="18" charset="0"/>
              </a:rPr>
              <a:t>) til aftagere (</a:t>
            </a:r>
            <a:r>
              <a:rPr lang="da-DK" b="0" i="0" dirty="0" err="1">
                <a:solidFill>
                  <a:srgbClr val="1A1A1A"/>
                </a:solidFill>
                <a:effectLst/>
                <a:highlight>
                  <a:srgbClr val="F5F5F5"/>
                </a:highlight>
                <a:latin typeface="IBM Plex Serif" panose="02060503050406000203" pitchFamily="18" charset="0"/>
              </a:rPr>
              <a:t>downstream</a:t>
            </a:r>
            <a:r>
              <a:rPr lang="da-DK" b="0" i="0" dirty="0">
                <a:solidFill>
                  <a:srgbClr val="1A1A1A"/>
                </a:solidFill>
                <a:effectLst/>
                <a:highlight>
                  <a:srgbClr val="F5F5F5"/>
                </a:highlight>
                <a:latin typeface="IBM Plex Serif" panose="02060503050406000203" pitchFamily="18" charset="0"/>
              </a:rPr>
              <a:t>). Det er centralt, at du har gjort dette, før du går i gang med at identificere dine </a:t>
            </a:r>
            <a:r>
              <a:rPr lang="da-DK" b="0" i="0" dirty="0" err="1">
                <a:solidFill>
                  <a:srgbClr val="1A1A1A"/>
                </a:solidFill>
                <a:effectLst/>
                <a:highlight>
                  <a:srgbClr val="F5F5F5"/>
                </a:highlight>
                <a:latin typeface="IBM Plex Serif" panose="02060503050406000203" pitchFamily="18" charset="0"/>
              </a:rPr>
              <a:t>IRO’er</a:t>
            </a:r>
            <a:r>
              <a:rPr lang="da-DK" b="0" i="0" dirty="0">
                <a:solidFill>
                  <a:srgbClr val="1A1A1A"/>
                </a:solidFill>
                <a:effectLst/>
                <a:highlight>
                  <a:srgbClr val="F5F5F5"/>
                </a:highlight>
                <a:latin typeface="IBM Plex Serif" panose="02060503050406000203"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solidFill>
                <a:srgbClr val="1A1A1A"/>
              </a:solidFill>
              <a:effectLst/>
              <a:highlight>
                <a:srgbClr val="F5F5F5"/>
              </a:highlight>
              <a:latin typeface="IBM Plex Serif" panose="02060503050406000203" pitchFamily="18" charset="0"/>
            </a:endParaRPr>
          </a:p>
          <a:p>
            <a:endParaRPr lang="da-DK" dirty="0"/>
          </a:p>
        </p:txBody>
      </p:sp>
      <p:sp>
        <p:nvSpPr>
          <p:cNvPr id="4" name="Pladsholder til diasnummer 3"/>
          <p:cNvSpPr>
            <a:spLocks noGrp="1"/>
          </p:cNvSpPr>
          <p:nvPr>
            <p:ph type="sldNum" sz="quarter" idx="10"/>
          </p:nvPr>
        </p:nvSpPr>
        <p:spPr/>
        <p:txBody>
          <a:bodyPr/>
          <a:lstStyle/>
          <a:p>
            <a:pPr>
              <a:defRPr/>
            </a:pPr>
            <a:fld id="{A819C441-34F6-432C-8768-21D39DCD4BFF}" type="slidenum">
              <a:rPr lang="da-DK" smtClean="0"/>
              <a:pPr>
                <a:defRPr/>
              </a:pPr>
              <a:t>4</a:t>
            </a:fld>
            <a:endParaRPr lang="da-DK"/>
          </a:p>
        </p:txBody>
      </p:sp>
    </p:spTree>
    <p:extLst>
      <p:ext uri="{BB962C8B-B14F-4D97-AF65-F5344CB8AC3E}">
        <p14:creationId xmlns:p14="http://schemas.microsoft.com/office/powerpoint/2010/main" val="3152966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pPr>
              <a:defRPr/>
            </a:pPr>
            <a:fld id="{A819C441-34F6-432C-8768-21D39DCD4BFF}" type="slidenum">
              <a:rPr lang="da-DK" smtClean="0"/>
              <a:pPr>
                <a:defRPr/>
              </a:pPr>
              <a:t>5</a:t>
            </a:fld>
            <a:endParaRPr lang="da-DK"/>
          </a:p>
        </p:txBody>
      </p:sp>
    </p:spTree>
    <p:extLst>
      <p:ext uri="{BB962C8B-B14F-4D97-AF65-F5344CB8AC3E}">
        <p14:creationId xmlns:p14="http://schemas.microsoft.com/office/powerpoint/2010/main" val="145921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8C1E975-EB26-413C-BF68-1395F12A629E}" type="slidenum">
              <a:rPr lang="da-DK" smtClean="0"/>
              <a:t>6</a:t>
            </a:fld>
            <a:endParaRPr lang="da-DK"/>
          </a:p>
        </p:txBody>
      </p:sp>
    </p:spTree>
    <p:extLst>
      <p:ext uri="{BB962C8B-B14F-4D97-AF65-F5344CB8AC3E}">
        <p14:creationId xmlns:p14="http://schemas.microsoft.com/office/powerpoint/2010/main" val="2746930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8C1E975-EB26-413C-BF68-1395F12A629E}" type="slidenum">
              <a:rPr lang="da-DK" smtClean="0"/>
              <a:t>7</a:t>
            </a:fld>
            <a:endParaRPr lang="da-DK"/>
          </a:p>
        </p:txBody>
      </p:sp>
    </p:spTree>
    <p:extLst>
      <p:ext uri="{BB962C8B-B14F-4D97-AF65-F5344CB8AC3E}">
        <p14:creationId xmlns:p14="http://schemas.microsoft.com/office/powerpoint/2010/main" val="138598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8C1E975-EB26-413C-BF68-1395F12A629E}" type="slidenum">
              <a:rPr lang="da-DK" smtClean="0"/>
              <a:t>8</a:t>
            </a:fld>
            <a:endParaRPr lang="da-DK"/>
          </a:p>
        </p:txBody>
      </p:sp>
    </p:spTree>
    <p:extLst>
      <p:ext uri="{BB962C8B-B14F-4D97-AF65-F5344CB8AC3E}">
        <p14:creationId xmlns:p14="http://schemas.microsoft.com/office/powerpoint/2010/main" val="3606084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8C1E975-EB26-413C-BF68-1395F12A629E}" type="slidenum">
              <a:rPr lang="da-DK" smtClean="0"/>
              <a:t>9</a:t>
            </a:fld>
            <a:endParaRPr lang="da-DK"/>
          </a:p>
        </p:txBody>
      </p:sp>
    </p:spTree>
    <p:extLst>
      <p:ext uri="{BB962C8B-B14F-4D97-AF65-F5344CB8AC3E}">
        <p14:creationId xmlns:p14="http://schemas.microsoft.com/office/powerpoint/2010/main" val="3035273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 billede - mørkt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CC9F19B-0A25-43E8-AD7E-B077835321BE}"/>
              </a:ext>
            </a:extLst>
          </p:cNvPr>
          <p:cNvSpPr>
            <a:spLocks noGrp="1"/>
          </p:cNvSpPr>
          <p:nvPr>
            <p:ph type="pic" sz="quarter" idx="11"/>
          </p:nvPr>
        </p:nvSpPr>
        <p:spPr>
          <a:xfrm>
            <a:off x="0" y="0"/>
            <a:ext cx="12192000" cy="6858000"/>
          </a:xfrm>
        </p:spPr>
        <p:txBody>
          <a:bodyPr/>
          <a:lstStyle>
            <a:lvl1pPr marL="0" indent="0" algn="ctr">
              <a:buNone/>
              <a:defRPr/>
            </a:lvl1pPr>
          </a:lstStyle>
          <a:p>
            <a:endParaRPr lang="da-DK"/>
          </a:p>
        </p:txBody>
      </p:sp>
      <p:sp>
        <p:nvSpPr>
          <p:cNvPr id="5" name="Text Placeholder 4">
            <a:extLst>
              <a:ext uri="{FF2B5EF4-FFF2-40B4-BE49-F238E27FC236}">
                <a16:creationId xmlns:a16="http://schemas.microsoft.com/office/drawing/2014/main" id="{D22613B7-40D7-4EBF-8814-364DEF28DB36}"/>
              </a:ext>
            </a:extLst>
          </p:cNvPr>
          <p:cNvSpPr>
            <a:spLocks noGrp="1"/>
          </p:cNvSpPr>
          <p:nvPr>
            <p:ph type="body" sz="quarter" idx="12"/>
          </p:nvPr>
        </p:nvSpPr>
        <p:spPr>
          <a:xfrm>
            <a:off x="1085333" y="0"/>
            <a:ext cx="4906963" cy="5757904"/>
          </a:xfrm>
          <a:solidFill>
            <a:schemeClr val="accent1">
              <a:alpha val="80000"/>
            </a:schemeClr>
          </a:solidFill>
        </p:spPr>
        <p:txBody>
          <a:bodyPr>
            <a:normAutofit/>
          </a:bodyPr>
          <a:lstStyle>
            <a:lvl1pPr>
              <a:defRPr sz="100">
                <a:solidFill>
                  <a:schemeClr val="accent1"/>
                </a:solidFill>
              </a:defRPr>
            </a:lvl1pPr>
          </a:lstStyle>
          <a:p>
            <a:pPr lvl="0"/>
            <a:endParaRPr lang="da-DK"/>
          </a:p>
        </p:txBody>
      </p:sp>
      <p:sp>
        <p:nvSpPr>
          <p:cNvPr id="10" name="Titel 11">
            <a:extLst>
              <a:ext uri="{FF2B5EF4-FFF2-40B4-BE49-F238E27FC236}">
                <a16:creationId xmlns:a16="http://schemas.microsoft.com/office/drawing/2014/main" id="{1253CAFD-11BC-43B7-968C-B52B9368C063}"/>
              </a:ext>
            </a:extLst>
          </p:cNvPr>
          <p:cNvSpPr>
            <a:spLocks noGrp="1"/>
          </p:cNvSpPr>
          <p:nvPr>
            <p:ph type="title" hasCustomPrompt="1"/>
          </p:nvPr>
        </p:nvSpPr>
        <p:spPr>
          <a:xfrm>
            <a:off x="1477376" y="1795904"/>
            <a:ext cx="4253467" cy="1146472"/>
          </a:xfrm>
          <a:prstGeom prst="rect">
            <a:avLst/>
          </a:prstGeom>
        </p:spPr>
        <p:txBody>
          <a:bodyPr>
            <a:normAutofit/>
          </a:bodyPr>
          <a:lstStyle>
            <a:lvl1pPr>
              <a:defRPr sz="3200" b="1">
                <a:solidFill>
                  <a:schemeClr val="bg1"/>
                </a:solidFill>
              </a:defRPr>
            </a:lvl1pPr>
          </a:lstStyle>
          <a:p>
            <a:r>
              <a:rPr lang="da-DK"/>
              <a:t>Titel</a:t>
            </a:r>
          </a:p>
        </p:txBody>
      </p:sp>
      <p:sp>
        <p:nvSpPr>
          <p:cNvPr id="11" name="Pladsholder til tekst 23">
            <a:extLst>
              <a:ext uri="{FF2B5EF4-FFF2-40B4-BE49-F238E27FC236}">
                <a16:creationId xmlns:a16="http://schemas.microsoft.com/office/drawing/2014/main" id="{AA9A712E-F313-403F-B573-37421B6283B8}"/>
              </a:ext>
            </a:extLst>
          </p:cNvPr>
          <p:cNvSpPr>
            <a:spLocks noGrp="1"/>
          </p:cNvSpPr>
          <p:nvPr>
            <p:ph type="body" sz="quarter" idx="10" hasCustomPrompt="1"/>
          </p:nvPr>
        </p:nvSpPr>
        <p:spPr>
          <a:xfrm>
            <a:off x="1477377" y="3125146"/>
            <a:ext cx="4253466" cy="2370313"/>
          </a:xfrm>
          <a:prstGeom prst="rect">
            <a:avLst/>
          </a:prstGeom>
        </p:spPr>
        <p:txBody>
          <a:bodyPr>
            <a:normAutofit/>
          </a:bodyPr>
          <a:lstStyle>
            <a:lvl1pPr marL="0" indent="0">
              <a:buNone/>
              <a:defRPr sz="2400">
                <a:solidFill>
                  <a:schemeClr val="bg1"/>
                </a:solidFill>
              </a:defRPr>
            </a:lvl1pPr>
          </a:lstStyle>
          <a:p>
            <a:pPr lvl="0"/>
            <a:r>
              <a:rPr lang="da-DK"/>
              <a:t>Undertitel</a:t>
            </a:r>
          </a:p>
        </p:txBody>
      </p:sp>
      <p:sp>
        <p:nvSpPr>
          <p:cNvPr id="17" name="TextBox 16">
            <a:extLst>
              <a:ext uri="{FF2B5EF4-FFF2-40B4-BE49-F238E27FC236}">
                <a16:creationId xmlns:a16="http://schemas.microsoft.com/office/drawing/2014/main" id="{0F19338F-BCD0-4498-B7D4-07B3C320CD39}"/>
              </a:ext>
            </a:extLst>
          </p:cNvPr>
          <p:cNvSpPr txBox="1"/>
          <p:nvPr userDrawn="1"/>
        </p:nvSpPr>
        <p:spPr>
          <a:xfrm>
            <a:off x="-912341" y="914400"/>
            <a:ext cx="789272" cy="1723549"/>
          </a:xfrm>
          <a:prstGeom prst="rect">
            <a:avLst/>
          </a:prstGeom>
          <a:noFill/>
        </p:spPr>
        <p:txBody>
          <a:bodyPr wrap="square" lIns="0" tIns="0" rIns="0" bIns="0" rtlCol="0">
            <a:spAutoFit/>
          </a:bodyPr>
          <a:lstStyle/>
          <a:p>
            <a:pPr algn="r"/>
            <a:r>
              <a:rPr lang="da-DK" sz="800" b="1">
                <a:solidFill>
                  <a:schemeClr val="tx1"/>
                </a:solidFill>
              </a:rPr>
              <a:t>For at skifte billedet i baggrunden</a:t>
            </a:r>
            <a:r>
              <a:rPr lang="da-DK" sz="800">
                <a:solidFill>
                  <a:schemeClr val="tx1"/>
                </a:solidFill>
              </a:rPr>
              <a:t>:</a:t>
            </a:r>
          </a:p>
          <a:p>
            <a:pPr algn="r"/>
            <a:r>
              <a:rPr lang="da-DK" sz="800">
                <a:solidFill>
                  <a:schemeClr val="tx1"/>
                </a:solidFill>
              </a:rPr>
              <a:t>Brug ikonet i midten til at vælge et billede, send dette bagerst ved at højreklikke på billedet, og vælg ”Send bagerst”.</a:t>
            </a:r>
          </a:p>
          <a:p>
            <a:pPr algn="r"/>
            <a:endParaRPr lang="da-DK" sz="800">
              <a:solidFill>
                <a:schemeClr val="tx1"/>
              </a:solidFill>
            </a:endParaRPr>
          </a:p>
        </p:txBody>
      </p:sp>
      <p:sp>
        <p:nvSpPr>
          <p:cNvPr id="18" name="Text Placeholder 4">
            <a:extLst>
              <a:ext uri="{FF2B5EF4-FFF2-40B4-BE49-F238E27FC236}">
                <a16:creationId xmlns:a16="http://schemas.microsoft.com/office/drawing/2014/main" id="{67E750D0-E5A0-4203-877E-C060A3EFC4E9}"/>
              </a:ext>
            </a:extLst>
          </p:cNvPr>
          <p:cNvSpPr>
            <a:spLocks noGrp="1"/>
          </p:cNvSpPr>
          <p:nvPr>
            <p:ph type="body" sz="quarter" idx="13"/>
          </p:nvPr>
        </p:nvSpPr>
        <p:spPr>
          <a:xfrm>
            <a:off x="8827200" y="316800"/>
            <a:ext cx="3621600" cy="1206500"/>
          </a:xfrm>
          <a:blipFill>
            <a:blip r:embed="rId2" cstate="screen">
              <a:extLst>
                <a:ext uri="{28A0092B-C50C-407E-A947-70E740481C1C}">
                  <a14:useLocalDpi xmlns:a14="http://schemas.microsoft.com/office/drawing/2010/main"/>
                </a:ext>
              </a:extLst>
            </a:blip>
            <a:stretch>
              <a:fillRect/>
            </a:stretch>
          </a:blipFill>
        </p:spPr>
        <p:txBody>
          <a:bodyPr bIns="2088000">
            <a:normAutofit/>
          </a:bodyPr>
          <a:lstStyle>
            <a:lvl1pPr marL="0" indent="0">
              <a:buNone/>
              <a:defRPr sz="100">
                <a:solidFill>
                  <a:schemeClr val="bg1"/>
                </a:solidFill>
              </a:defRPr>
            </a:lvl1pPr>
          </a:lstStyle>
          <a:p>
            <a:pPr lvl="0"/>
            <a:endParaRPr lang="da-DK"/>
          </a:p>
        </p:txBody>
      </p:sp>
    </p:spTree>
    <p:extLst>
      <p:ext uri="{BB962C8B-B14F-4D97-AF65-F5344CB8AC3E}">
        <p14:creationId xmlns:p14="http://schemas.microsoft.com/office/powerpoint/2010/main" val="325477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side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57B38D-6C3D-4840-B737-9F5917C84F36}"/>
              </a:ext>
            </a:extLst>
          </p:cNvPr>
          <p:cNvSpPr>
            <a:spLocks noGrp="1"/>
          </p:cNvSpPr>
          <p:nvPr>
            <p:ph type="pic" sz="quarter" idx="12"/>
          </p:nvPr>
        </p:nvSpPr>
        <p:spPr>
          <a:xfrm>
            <a:off x="0" y="0"/>
            <a:ext cx="12192000" cy="6858000"/>
          </a:xfrm>
        </p:spPr>
        <p:txBody>
          <a:bodyPr/>
          <a:lstStyle>
            <a:lvl1pPr marL="0" indent="0" algn="ctr">
              <a:buNone/>
              <a:defRPr/>
            </a:lvl1pPr>
          </a:lstStyle>
          <a:p>
            <a:endParaRPr lang="da-DK"/>
          </a:p>
        </p:txBody>
      </p:sp>
      <p:sp>
        <p:nvSpPr>
          <p:cNvPr id="15" name="Text Placeholder 4">
            <a:extLst>
              <a:ext uri="{FF2B5EF4-FFF2-40B4-BE49-F238E27FC236}">
                <a16:creationId xmlns:a16="http://schemas.microsoft.com/office/drawing/2014/main" id="{410F3E70-150C-4AF8-85AF-5875B1F29B3C}"/>
              </a:ext>
            </a:extLst>
          </p:cNvPr>
          <p:cNvSpPr>
            <a:spLocks noGrp="1"/>
          </p:cNvSpPr>
          <p:nvPr>
            <p:ph type="body" sz="quarter" idx="14"/>
          </p:nvPr>
        </p:nvSpPr>
        <p:spPr>
          <a:xfrm>
            <a:off x="388305" y="3429000"/>
            <a:ext cx="5707694" cy="2718702"/>
          </a:xfrm>
          <a:solidFill>
            <a:schemeClr val="accent1">
              <a:alpha val="80000"/>
            </a:schemeClr>
          </a:solidFill>
        </p:spPr>
        <p:txBody>
          <a:bodyPr>
            <a:normAutofit/>
          </a:bodyPr>
          <a:lstStyle>
            <a:lvl1pPr>
              <a:defRPr sz="100">
                <a:solidFill>
                  <a:schemeClr val="accent1"/>
                </a:solidFill>
              </a:defRPr>
            </a:lvl1pPr>
          </a:lstStyle>
          <a:p>
            <a:pPr lvl="0"/>
            <a:endParaRPr lang="da-DK"/>
          </a:p>
        </p:txBody>
      </p:sp>
      <p:sp>
        <p:nvSpPr>
          <p:cNvPr id="11" name="Pladsholder til tekst 2">
            <a:extLst>
              <a:ext uri="{FF2B5EF4-FFF2-40B4-BE49-F238E27FC236}">
                <a16:creationId xmlns:a16="http://schemas.microsoft.com/office/drawing/2014/main" id="{EE740826-673D-47FE-8EA6-7B180D0E7176}"/>
              </a:ext>
            </a:extLst>
          </p:cNvPr>
          <p:cNvSpPr>
            <a:spLocks noGrp="1"/>
          </p:cNvSpPr>
          <p:nvPr>
            <p:ph type="body" sz="quarter" idx="10" hasCustomPrompt="1"/>
          </p:nvPr>
        </p:nvSpPr>
        <p:spPr>
          <a:xfrm>
            <a:off x="703412" y="3534616"/>
            <a:ext cx="5183819" cy="676348"/>
          </a:xfrm>
          <a:prstGeom prst="rect">
            <a:avLst/>
          </a:prstGeom>
        </p:spPr>
        <p:txBody>
          <a:bodyPr>
            <a:noAutofit/>
          </a:bodyPr>
          <a:lstStyle>
            <a:lvl1pPr marL="0" indent="0">
              <a:lnSpc>
                <a:spcPct val="100000"/>
              </a:lnSpc>
              <a:buNone/>
              <a:defRPr sz="1800" b="0">
                <a:solidFill>
                  <a:schemeClr val="bg1"/>
                </a:solidFill>
              </a:defRPr>
            </a:lvl1pPr>
          </a:lstStyle>
          <a:p>
            <a:pPr lvl="0"/>
            <a:r>
              <a:rPr lang="da-DK"/>
              <a:t>Overskrift </a:t>
            </a:r>
          </a:p>
          <a:p>
            <a:pPr lvl="0"/>
            <a:endParaRPr lang="da-DK"/>
          </a:p>
        </p:txBody>
      </p:sp>
      <p:sp>
        <p:nvSpPr>
          <p:cNvPr id="17" name="TextBox 16">
            <a:extLst>
              <a:ext uri="{FF2B5EF4-FFF2-40B4-BE49-F238E27FC236}">
                <a16:creationId xmlns:a16="http://schemas.microsoft.com/office/drawing/2014/main" id="{386358E6-D804-4CB7-A98D-627AF1C88257}"/>
              </a:ext>
            </a:extLst>
          </p:cNvPr>
          <p:cNvSpPr txBox="1"/>
          <p:nvPr userDrawn="1"/>
        </p:nvSpPr>
        <p:spPr>
          <a:xfrm>
            <a:off x="-912341" y="914400"/>
            <a:ext cx="789272" cy="1723549"/>
          </a:xfrm>
          <a:prstGeom prst="rect">
            <a:avLst/>
          </a:prstGeom>
          <a:noFill/>
        </p:spPr>
        <p:txBody>
          <a:bodyPr wrap="square" lIns="0" tIns="0" rIns="0" bIns="0" rtlCol="0">
            <a:spAutoFit/>
          </a:bodyPr>
          <a:lstStyle/>
          <a:p>
            <a:pPr algn="r"/>
            <a:r>
              <a:rPr lang="da-DK" sz="800" b="1">
                <a:solidFill>
                  <a:schemeClr val="tx1"/>
                </a:solidFill>
              </a:rPr>
              <a:t>For at skifte billedet i baggrunden</a:t>
            </a:r>
            <a:r>
              <a:rPr lang="da-DK" sz="800">
                <a:solidFill>
                  <a:schemeClr val="tx1"/>
                </a:solidFill>
              </a:rPr>
              <a:t>:</a:t>
            </a:r>
          </a:p>
          <a:p>
            <a:pPr algn="r"/>
            <a:r>
              <a:rPr lang="da-DK" sz="800">
                <a:solidFill>
                  <a:schemeClr val="tx1"/>
                </a:solidFill>
              </a:rPr>
              <a:t>Brug ikonet i midten til at vælge et billede, send dette bagerst ved at højreklikke på billedet, og vælg ”Send bagerst”.</a:t>
            </a:r>
          </a:p>
          <a:p>
            <a:pPr algn="r"/>
            <a:endParaRPr lang="da-DK" sz="800">
              <a:solidFill>
                <a:schemeClr val="tx1"/>
              </a:solidFill>
            </a:endParaRPr>
          </a:p>
        </p:txBody>
      </p:sp>
      <p:sp>
        <p:nvSpPr>
          <p:cNvPr id="19" name="Text Placeholder 4">
            <a:extLst>
              <a:ext uri="{FF2B5EF4-FFF2-40B4-BE49-F238E27FC236}">
                <a16:creationId xmlns:a16="http://schemas.microsoft.com/office/drawing/2014/main" id="{0BB26033-409E-4196-9D87-D1D109F22EED}"/>
              </a:ext>
            </a:extLst>
          </p:cNvPr>
          <p:cNvSpPr>
            <a:spLocks noGrp="1"/>
          </p:cNvSpPr>
          <p:nvPr>
            <p:ph type="body" sz="quarter" idx="13"/>
          </p:nvPr>
        </p:nvSpPr>
        <p:spPr>
          <a:xfrm>
            <a:off x="8827200" y="316800"/>
            <a:ext cx="3621600" cy="1206500"/>
          </a:xfrm>
          <a:blipFill>
            <a:blip r:embed="rId2" cstate="screen">
              <a:extLst>
                <a:ext uri="{28A0092B-C50C-407E-A947-70E740481C1C}">
                  <a14:useLocalDpi xmlns:a14="http://schemas.microsoft.com/office/drawing/2010/main"/>
                </a:ext>
              </a:extLst>
            </a:blip>
            <a:stretch>
              <a:fillRect/>
            </a:stretch>
          </a:blipFill>
        </p:spPr>
        <p:txBody>
          <a:bodyPr bIns="2052000">
            <a:normAutofit/>
          </a:bodyPr>
          <a:lstStyle>
            <a:lvl1pPr marL="0" indent="0">
              <a:buNone/>
              <a:defRPr sz="100">
                <a:solidFill>
                  <a:schemeClr val="bg1"/>
                </a:solidFill>
              </a:defRPr>
            </a:lvl1pPr>
          </a:lstStyle>
          <a:p>
            <a:pPr lvl="0"/>
            <a:endParaRPr lang="da-DK"/>
          </a:p>
        </p:txBody>
      </p:sp>
      <p:sp>
        <p:nvSpPr>
          <p:cNvPr id="8" name="Content Placeholder 2">
            <a:extLst>
              <a:ext uri="{FF2B5EF4-FFF2-40B4-BE49-F238E27FC236}">
                <a16:creationId xmlns:a16="http://schemas.microsoft.com/office/drawing/2014/main" id="{3F7D4798-BB79-4D03-8B85-FBF37E6B2AD2}"/>
              </a:ext>
            </a:extLst>
          </p:cNvPr>
          <p:cNvSpPr>
            <a:spLocks noGrp="1"/>
          </p:cNvSpPr>
          <p:nvPr>
            <p:ph sz="quarter" idx="15"/>
          </p:nvPr>
        </p:nvSpPr>
        <p:spPr>
          <a:xfrm>
            <a:off x="703412" y="4316580"/>
            <a:ext cx="5183819" cy="16029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774078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side_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01E685-0AA1-43F7-A104-437C20C4C4FF}"/>
              </a:ext>
            </a:extLst>
          </p:cNvPr>
          <p:cNvSpPr>
            <a:spLocks noGrp="1"/>
          </p:cNvSpPr>
          <p:nvPr>
            <p:ph sz="quarter" idx="12"/>
          </p:nvPr>
        </p:nvSpPr>
        <p:spPr>
          <a:xfrm>
            <a:off x="6727825" y="709613"/>
            <a:ext cx="5273675" cy="563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2" name="Rectangle 1">
            <a:extLst>
              <a:ext uri="{FF2B5EF4-FFF2-40B4-BE49-F238E27FC236}">
                <a16:creationId xmlns:a16="http://schemas.microsoft.com/office/drawing/2014/main" id="{C222291E-0087-453E-8D31-FEBD587AC7FD}"/>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2">
            <a:extLst>
              <a:ext uri="{FF2B5EF4-FFF2-40B4-BE49-F238E27FC236}">
                <a16:creationId xmlns:a16="http://schemas.microsoft.com/office/drawing/2014/main" id="{4DCBCFB4-ABD5-443A-825E-46F16663E03B}"/>
              </a:ext>
            </a:extLst>
          </p:cNvPr>
          <p:cNvSpPr>
            <a:spLocks noGrp="1"/>
          </p:cNvSpPr>
          <p:nvPr>
            <p:ph type="body" sz="quarter" idx="10" hasCustomPrompt="1"/>
          </p:nvPr>
        </p:nvSpPr>
        <p:spPr>
          <a:xfrm>
            <a:off x="828674" y="710298"/>
            <a:ext cx="4352925" cy="4281128"/>
          </a:xfrm>
          <a:prstGeom prst="rect">
            <a:avLst/>
          </a:prstGeom>
        </p:spPr>
        <p:txBody>
          <a:bodyPr>
            <a:noAutofit/>
          </a:bodyPr>
          <a:lstStyle>
            <a:lvl1pPr marL="0" indent="0">
              <a:lnSpc>
                <a:spcPct val="100000"/>
              </a:lnSpc>
              <a:buNone/>
              <a:defRPr sz="3200" b="1">
                <a:solidFill>
                  <a:schemeClr val="bg1"/>
                </a:solidFill>
              </a:defRPr>
            </a:lvl1pPr>
          </a:lstStyle>
          <a:p>
            <a:pPr lvl="0"/>
            <a:r>
              <a:rPr lang="da-DK"/>
              <a:t>Introtekst til beskrivelse af emne eller fokuspunkt</a:t>
            </a:r>
          </a:p>
        </p:txBody>
      </p:sp>
      <p:pic>
        <p:nvPicPr>
          <p:cNvPr id="12" name="Billede 7">
            <a:extLst>
              <a:ext uri="{FF2B5EF4-FFF2-40B4-BE49-F238E27FC236}">
                <a16:creationId xmlns:a16="http://schemas.microsoft.com/office/drawing/2014/main" id="{FFF1CB8E-654B-4739-B567-9A01B3D510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1678" y="5269151"/>
            <a:ext cx="3659277" cy="1219759"/>
          </a:xfrm>
          <a:prstGeom prst="rect">
            <a:avLst/>
          </a:prstGeom>
        </p:spPr>
      </p:pic>
    </p:spTree>
    <p:extLst>
      <p:ext uri="{BB962C8B-B14F-4D97-AF65-F5344CB8AC3E}">
        <p14:creationId xmlns:p14="http://schemas.microsoft.com/office/powerpoint/2010/main" val="4173242151"/>
      </p:ext>
    </p:extLst>
  </p:cSld>
  <p:clrMapOvr>
    <a:masterClrMapping/>
  </p:clrMapOvr>
  <p:extLst>
    <p:ext uri="{DCECCB84-F9BA-43D5-87BE-67443E8EF086}">
      <p15:sldGuideLst xmlns:p15="http://schemas.microsoft.com/office/powerpoint/2012/main">
        <p15:guide id="1" pos="755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side_4">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BB52B066-76EE-4CF3-A661-3213FC24AA25}"/>
              </a:ext>
            </a:extLst>
          </p:cNvPr>
          <p:cNvSpPr>
            <a:spLocks noGrp="1"/>
          </p:cNvSpPr>
          <p:nvPr>
            <p:ph type="pic" sz="quarter" idx="11"/>
          </p:nvPr>
        </p:nvSpPr>
        <p:spPr>
          <a:xfrm>
            <a:off x="0" y="0"/>
            <a:ext cx="12192000" cy="6858000"/>
          </a:xfrm>
        </p:spPr>
        <p:txBody>
          <a:bodyPr/>
          <a:lstStyle>
            <a:lvl1pPr marL="0" indent="0" algn="ctr">
              <a:buNone/>
              <a:defRPr/>
            </a:lvl1pPr>
          </a:lstStyle>
          <a:p>
            <a:endParaRPr lang="da-DK"/>
          </a:p>
        </p:txBody>
      </p:sp>
      <p:sp>
        <p:nvSpPr>
          <p:cNvPr id="14" name="Text Placeholder 4">
            <a:extLst>
              <a:ext uri="{FF2B5EF4-FFF2-40B4-BE49-F238E27FC236}">
                <a16:creationId xmlns:a16="http://schemas.microsoft.com/office/drawing/2014/main" id="{8D7210C1-1639-46FA-9F96-E98EA02AECCA}"/>
              </a:ext>
            </a:extLst>
          </p:cNvPr>
          <p:cNvSpPr>
            <a:spLocks noGrp="1"/>
          </p:cNvSpPr>
          <p:nvPr>
            <p:ph type="body" sz="quarter" idx="12"/>
          </p:nvPr>
        </p:nvSpPr>
        <p:spPr>
          <a:xfrm>
            <a:off x="0" y="0"/>
            <a:ext cx="6095999" cy="6858000"/>
          </a:xfrm>
          <a:solidFill>
            <a:schemeClr val="accent1">
              <a:alpha val="80000"/>
            </a:schemeClr>
          </a:solidFill>
        </p:spPr>
        <p:txBody>
          <a:bodyPr>
            <a:normAutofit/>
          </a:bodyPr>
          <a:lstStyle>
            <a:lvl1pPr>
              <a:defRPr sz="100">
                <a:solidFill>
                  <a:schemeClr val="accent1"/>
                </a:solidFill>
              </a:defRPr>
            </a:lvl1pPr>
          </a:lstStyle>
          <a:p>
            <a:pPr lvl="0"/>
            <a:endParaRPr lang="da-DK"/>
          </a:p>
        </p:txBody>
      </p:sp>
      <p:sp>
        <p:nvSpPr>
          <p:cNvPr id="12" name="Titel 1">
            <a:extLst>
              <a:ext uri="{FF2B5EF4-FFF2-40B4-BE49-F238E27FC236}">
                <a16:creationId xmlns:a16="http://schemas.microsoft.com/office/drawing/2014/main" id="{33DB8A70-CE9F-4270-9363-8FBCA5F354EB}"/>
              </a:ext>
            </a:extLst>
          </p:cNvPr>
          <p:cNvSpPr>
            <a:spLocks noGrp="1"/>
          </p:cNvSpPr>
          <p:nvPr>
            <p:ph type="title" hasCustomPrompt="1"/>
          </p:nvPr>
        </p:nvSpPr>
        <p:spPr>
          <a:xfrm>
            <a:off x="489908" y="860079"/>
            <a:ext cx="5200953" cy="1164288"/>
          </a:xfrm>
          <a:prstGeom prst="rect">
            <a:avLst/>
          </a:prstGeom>
        </p:spPr>
        <p:txBody>
          <a:bodyPr>
            <a:normAutofit/>
          </a:bodyPr>
          <a:lstStyle>
            <a:lvl1pPr>
              <a:defRPr sz="2400" b="1">
                <a:solidFill>
                  <a:schemeClr val="bg1"/>
                </a:solidFill>
              </a:defRPr>
            </a:lvl1pPr>
          </a:lstStyle>
          <a:p>
            <a:r>
              <a:rPr lang="da-DK"/>
              <a:t>Overskrift</a:t>
            </a:r>
          </a:p>
        </p:txBody>
      </p:sp>
      <p:sp>
        <p:nvSpPr>
          <p:cNvPr id="15" name="TextBox 14">
            <a:extLst>
              <a:ext uri="{FF2B5EF4-FFF2-40B4-BE49-F238E27FC236}">
                <a16:creationId xmlns:a16="http://schemas.microsoft.com/office/drawing/2014/main" id="{1E405BAF-2249-4A12-8C91-601F0F67285A}"/>
              </a:ext>
            </a:extLst>
          </p:cNvPr>
          <p:cNvSpPr txBox="1"/>
          <p:nvPr userDrawn="1"/>
        </p:nvSpPr>
        <p:spPr>
          <a:xfrm>
            <a:off x="-912341" y="914400"/>
            <a:ext cx="789272" cy="1723549"/>
          </a:xfrm>
          <a:prstGeom prst="rect">
            <a:avLst/>
          </a:prstGeom>
          <a:noFill/>
        </p:spPr>
        <p:txBody>
          <a:bodyPr wrap="square" lIns="0" tIns="0" rIns="0" bIns="0" rtlCol="0">
            <a:spAutoFit/>
          </a:bodyPr>
          <a:lstStyle/>
          <a:p>
            <a:pPr algn="r"/>
            <a:r>
              <a:rPr lang="da-DK" sz="800" b="1">
                <a:solidFill>
                  <a:schemeClr val="tx1"/>
                </a:solidFill>
              </a:rPr>
              <a:t>For at skifte billedet i baggrunden</a:t>
            </a:r>
            <a:r>
              <a:rPr lang="da-DK" sz="800">
                <a:solidFill>
                  <a:schemeClr val="tx1"/>
                </a:solidFill>
              </a:rPr>
              <a:t>:</a:t>
            </a:r>
          </a:p>
          <a:p>
            <a:pPr algn="r"/>
            <a:r>
              <a:rPr lang="da-DK" sz="800">
                <a:solidFill>
                  <a:schemeClr val="tx1"/>
                </a:solidFill>
              </a:rPr>
              <a:t>Brug ikonet i midten til at vælge et billede, send dette bagerst ved at højreklikke på billedet, og vælg ”Send bagerst”.</a:t>
            </a:r>
          </a:p>
          <a:p>
            <a:pPr algn="r"/>
            <a:endParaRPr lang="da-DK" sz="800">
              <a:solidFill>
                <a:schemeClr val="tx1"/>
              </a:solidFill>
            </a:endParaRPr>
          </a:p>
        </p:txBody>
      </p:sp>
      <p:sp>
        <p:nvSpPr>
          <p:cNvPr id="18" name="Text Placeholder 4">
            <a:extLst>
              <a:ext uri="{FF2B5EF4-FFF2-40B4-BE49-F238E27FC236}">
                <a16:creationId xmlns:a16="http://schemas.microsoft.com/office/drawing/2014/main" id="{57D800B2-3A98-4529-951C-7A3641958CEE}"/>
              </a:ext>
            </a:extLst>
          </p:cNvPr>
          <p:cNvSpPr>
            <a:spLocks noGrp="1"/>
          </p:cNvSpPr>
          <p:nvPr>
            <p:ph type="body" sz="quarter" idx="13"/>
          </p:nvPr>
        </p:nvSpPr>
        <p:spPr>
          <a:xfrm>
            <a:off x="8827200" y="316800"/>
            <a:ext cx="3621600" cy="1206500"/>
          </a:xfrm>
          <a:blipFill>
            <a:blip r:embed="rId2" cstate="screen">
              <a:extLst>
                <a:ext uri="{28A0092B-C50C-407E-A947-70E740481C1C}">
                  <a14:useLocalDpi xmlns:a14="http://schemas.microsoft.com/office/drawing/2010/main"/>
                </a:ext>
              </a:extLst>
            </a:blip>
            <a:stretch>
              <a:fillRect/>
            </a:stretch>
          </a:blipFill>
        </p:spPr>
        <p:txBody>
          <a:bodyPr bIns="2052000">
            <a:normAutofit/>
          </a:bodyPr>
          <a:lstStyle>
            <a:lvl1pPr marL="0" indent="0">
              <a:buNone/>
              <a:defRPr sz="100">
                <a:solidFill>
                  <a:schemeClr val="bg1"/>
                </a:solidFill>
              </a:defRPr>
            </a:lvl1pPr>
          </a:lstStyle>
          <a:p>
            <a:pPr lvl="0"/>
            <a:endParaRPr lang="da-DK"/>
          </a:p>
        </p:txBody>
      </p:sp>
      <p:sp>
        <p:nvSpPr>
          <p:cNvPr id="9" name="Content Placeholder 3">
            <a:extLst>
              <a:ext uri="{FF2B5EF4-FFF2-40B4-BE49-F238E27FC236}">
                <a16:creationId xmlns:a16="http://schemas.microsoft.com/office/drawing/2014/main" id="{11CB0707-FBDC-4106-983E-B6A9BE12E3F8}"/>
              </a:ext>
            </a:extLst>
          </p:cNvPr>
          <p:cNvSpPr>
            <a:spLocks noGrp="1"/>
          </p:cNvSpPr>
          <p:nvPr>
            <p:ph sz="quarter" idx="14" hasCustomPrompt="1"/>
          </p:nvPr>
        </p:nvSpPr>
        <p:spPr>
          <a:xfrm>
            <a:off x="587375" y="2122671"/>
            <a:ext cx="5103486" cy="43936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 sz="1800">
                <a:latin typeface="Verdana" panose="020B0604030504040204" pitchFamily="34" charset="0"/>
                <a:ea typeface="Verdana" panose="020B0604030504040204" pitchFamily="34" charset="0"/>
                <a:cs typeface="Verdana" panose="020B0604030504040204" pitchFamily="34" charset="0"/>
              </a:rPr>
              <a:t>Gento beaquis itatas pelenis minum sequam, tectoria audit repro iderectotas dolore</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797659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sside_4">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65B5513-BB7A-4BA8-AB94-4370A8D6CE34}"/>
              </a:ext>
            </a:extLst>
          </p:cNvPr>
          <p:cNvSpPr/>
          <p:nvPr userDrawn="1"/>
        </p:nvSpPr>
        <p:spPr>
          <a:xfrm>
            <a:off x="0" y="6541501"/>
            <a:ext cx="12192000" cy="123703"/>
          </a:xfrm>
          <a:prstGeom prst="rect">
            <a:avLst/>
          </a:prstGeom>
          <a:solidFill>
            <a:srgbClr val="005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2">
            <a:extLst>
              <a:ext uri="{FF2B5EF4-FFF2-40B4-BE49-F238E27FC236}">
                <a16:creationId xmlns:a16="http://schemas.microsoft.com/office/drawing/2014/main" id="{7992AEAD-6137-46EA-82BA-36901361CEDF}"/>
              </a:ext>
            </a:extLst>
          </p:cNvPr>
          <p:cNvSpPr>
            <a:spLocks noGrp="1"/>
          </p:cNvSpPr>
          <p:nvPr>
            <p:ph type="body" sz="quarter" idx="10" hasCustomPrompt="1"/>
          </p:nvPr>
        </p:nvSpPr>
        <p:spPr>
          <a:xfrm>
            <a:off x="480384" y="2550487"/>
            <a:ext cx="3036951" cy="2719233"/>
          </a:xfrm>
          <a:prstGeom prst="rect">
            <a:avLst/>
          </a:prstGeom>
        </p:spPr>
        <p:txBody>
          <a:bodyPr>
            <a:noAutofit/>
          </a:bodyPr>
          <a:lstStyle>
            <a:lvl1pPr marL="0" indent="0">
              <a:lnSpc>
                <a:spcPct val="100000"/>
              </a:lnSpc>
              <a:buFont typeface="Arial" panose="020B0604020202020204" pitchFamily="34" charset="0"/>
              <a:buNone/>
              <a:defRPr sz="1600" b="0">
                <a:solidFill>
                  <a:schemeClr val="tx1"/>
                </a:solidFill>
              </a:defRPr>
            </a:lvl1pPr>
          </a:lstStyle>
          <a:p>
            <a:pPr lvl="0"/>
            <a:r>
              <a:rPr lang="da-DK"/>
              <a:t>Forklarende tekst</a:t>
            </a:r>
          </a:p>
        </p:txBody>
      </p:sp>
      <p:sp>
        <p:nvSpPr>
          <p:cNvPr id="10" name="Titel 1">
            <a:extLst>
              <a:ext uri="{FF2B5EF4-FFF2-40B4-BE49-F238E27FC236}">
                <a16:creationId xmlns:a16="http://schemas.microsoft.com/office/drawing/2014/main" id="{A977D2C6-4E53-41D9-8D0B-78667181BF5D}"/>
              </a:ext>
            </a:extLst>
          </p:cNvPr>
          <p:cNvSpPr>
            <a:spLocks noGrp="1"/>
          </p:cNvSpPr>
          <p:nvPr>
            <p:ph type="title" hasCustomPrompt="1"/>
          </p:nvPr>
        </p:nvSpPr>
        <p:spPr>
          <a:xfrm>
            <a:off x="480384" y="561860"/>
            <a:ext cx="7814948" cy="692955"/>
          </a:xfrm>
          <a:prstGeom prst="rect">
            <a:avLst/>
          </a:prstGeom>
        </p:spPr>
        <p:txBody>
          <a:bodyPr>
            <a:normAutofit/>
          </a:bodyPr>
          <a:lstStyle>
            <a:lvl1pPr>
              <a:defRPr sz="2400" b="1">
                <a:solidFill>
                  <a:schemeClr val="tx1"/>
                </a:solidFill>
              </a:defRPr>
            </a:lvl1pPr>
          </a:lstStyle>
          <a:p>
            <a:r>
              <a:rPr lang="da-DK"/>
              <a:t>Overskrift</a:t>
            </a:r>
          </a:p>
        </p:txBody>
      </p:sp>
      <p:sp>
        <p:nvSpPr>
          <p:cNvPr id="11" name="Pladsholder til indhold 4">
            <a:extLst>
              <a:ext uri="{FF2B5EF4-FFF2-40B4-BE49-F238E27FC236}">
                <a16:creationId xmlns:a16="http://schemas.microsoft.com/office/drawing/2014/main" id="{2E24C2DC-3927-4400-BFF3-21C52BD6FA34}"/>
              </a:ext>
            </a:extLst>
          </p:cNvPr>
          <p:cNvSpPr>
            <a:spLocks noGrp="1"/>
          </p:cNvSpPr>
          <p:nvPr>
            <p:ph sz="quarter" idx="11"/>
          </p:nvPr>
        </p:nvSpPr>
        <p:spPr>
          <a:xfrm>
            <a:off x="4002088" y="1755775"/>
            <a:ext cx="7650162" cy="4446588"/>
          </a:xfrm>
          <a:prstGeom prst="rect">
            <a:avLst/>
          </a:prstGeom>
        </p:spPr>
        <p:txBody>
          <a:bodyPr/>
          <a:lstStyle>
            <a:lvl1pPr marL="228600" indent="-228600">
              <a:defRPr/>
            </a:lvl1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3" name="Text Placeholder 4">
            <a:extLst>
              <a:ext uri="{FF2B5EF4-FFF2-40B4-BE49-F238E27FC236}">
                <a16:creationId xmlns:a16="http://schemas.microsoft.com/office/drawing/2014/main" id="{F7044B25-8B6D-4626-91AD-D4FB55F2A53E}"/>
              </a:ext>
            </a:extLst>
          </p:cNvPr>
          <p:cNvSpPr>
            <a:spLocks noGrp="1"/>
          </p:cNvSpPr>
          <p:nvPr>
            <p:ph type="body" sz="quarter" idx="13"/>
          </p:nvPr>
        </p:nvSpPr>
        <p:spPr>
          <a:xfrm>
            <a:off x="8827200" y="316800"/>
            <a:ext cx="3621600" cy="1206500"/>
          </a:xfrm>
          <a:blipFill>
            <a:blip r:embed="rId2" cstate="screen">
              <a:extLst>
                <a:ext uri="{28A0092B-C50C-407E-A947-70E740481C1C}">
                  <a14:useLocalDpi xmlns:a14="http://schemas.microsoft.com/office/drawing/2010/main"/>
                </a:ext>
              </a:extLst>
            </a:blip>
            <a:stretch>
              <a:fillRect/>
            </a:stretch>
          </a:blipFill>
        </p:spPr>
        <p:txBody>
          <a:bodyPr bIns="2052000">
            <a:normAutofit/>
          </a:bodyPr>
          <a:lstStyle>
            <a:lvl1pPr marL="0" indent="0">
              <a:buNone/>
              <a:defRPr sz="100">
                <a:solidFill>
                  <a:schemeClr val="bg1"/>
                </a:solidFill>
              </a:defRPr>
            </a:lvl1pPr>
          </a:lstStyle>
          <a:p>
            <a:pPr lvl="0"/>
            <a:endParaRPr lang="da-DK"/>
          </a:p>
        </p:txBody>
      </p:sp>
    </p:spTree>
    <p:extLst>
      <p:ext uri="{BB962C8B-B14F-4D97-AF65-F5344CB8AC3E}">
        <p14:creationId xmlns:p14="http://schemas.microsoft.com/office/powerpoint/2010/main" val="4185829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sside_5">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FC25AA39-459E-48D2-9418-64D1E6AC2846}"/>
              </a:ext>
            </a:extLst>
          </p:cNvPr>
          <p:cNvSpPr>
            <a:spLocks noGrp="1"/>
          </p:cNvSpPr>
          <p:nvPr>
            <p:ph sz="quarter" idx="12"/>
          </p:nvPr>
        </p:nvSpPr>
        <p:spPr>
          <a:xfrm>
            <a:off x="5118101" y="1304925"/>
            <a:ext cx="6769099" cy="5286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7" name="Billede 6">
            <a:extLst>
              <a:ext uri="{FF2B5EF4-FFF2-40B4-BE49-F238E27FC236}">
                <a16:creationId xmlns:a16="http://schemas.microsoft.com/office/drawing/2014/main" id="{9CEE34CB-8DED-4EDB-98BD-140D8FD509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145" t="1920" r="30840"/>
          <a:stretch/>
        </p:blipFill>
        <p:spPr>
          <a:xfrm>
            <a:off x="0" y="-12477"/>
            <a:ext cx="4350774" cy="7361333"/>
          </a:xfrm>
          <a:prstGeom prst="rect">
            <a:avLst/>
          </a:prstGeom>
        </p:spPr>
      </p:pic>
      <p:sp>
        <p:nvSpPr>
          <p:cNvPr id="8" name="Pladsholder til tekst 10">
            <a:extLst>
              <a:ext uri="{FF2B5EF4-FFF2-40B4-BE49-F238E27FC236}">
                <a16:creationId xmlns:a16="http://schemas.microsoft.com/office/drawing/2014/main" id="{8B87450A-2B7A-4D64-A8C5-08F8CDB7050F}"/>
              </a:ext>
            </a:extLst>
          </p:cNvPr>
          <p:cNvSpPr>
            <a:spLocks noGrp="1"/>
          </p:cNvSpPr>
          <p:nvPr>
            <p:ph type="body" sz="quarter" idx="10" hasCustomPrompt="1"/>
          </p:nvPr>
        </p:nvSpPr>
        <p:spPr>
          <a:xfrm>
            <a:off x="384883" y="795826"/>
            <a:ext cx="3505200" cy="5829300"/>
          </a:xfrm>
          <a:prstGeom prst="rect">
            <a:avLst/>
          </a:prstGeom>
        </p:spPr>
        <p:txBody>
          <a:bodyPr>
            <a:noAutofit/>
          </a:bodyPr>
          <a:lstStyle>
            <a:lvl1pPr marL="0" indent="0" algn="ctr">
              <a:buNone/>
              <a:defRPr sz="42000" b="0">
                <a:solidFill>
                  <a:schemeClr val="bg1"/>
                </a:solidFill>
              </a:defRPr>
            </a:lvl1pPr>
          </a:lstStyle>
          <a:p>
            <a:pPr lvl="0"/>
            <a:r>
              <a:rPr lang="da-DK"/>
              <a:t>S</a:t>
            </a:r>
          </a:p>
        </p:txBody>
      </p:sp>
      <p:pic>
        <p:nvPicPr>
          <p:cNvPr id="10" name="Billede 9">
            <a:extLst>
              <a:ext uri="{FF2B5EF4-FFF2-40B4-BE49-F238E27FC236}">
                <a16:creationId xmlns:a16="http://schemas.microsoft.com/office/drawing/2014/main" id="{BEE9FF9F-A691-498C-9C68-103CFB11982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49346" y="-449"/>
            <a:ext cx="2305617" cy="768539"/>
          </a:xfrm>
          <a:prstGeom prst="rect">
            <a:avLst/>
          </a:prstGeom>
        </p:spPr>
      </p:pic>
      <p:sp>
        <p:nvSpPr>
          <p:cNvPr id="16" name="Titel 15">
            <a:extLst>
              <a:ext uri="{FF2B5EF4-FFF2-40B4-BE49-F238E27FC236}">
                <a16:creationId xmlns:a16="http://schemas.microsoft.com/office/drawing/2014/main" id="{CE9191E5-2C23-4E3C-99BE-CEB708023903}"/>
              </a:ext>
            </a:extLst>
          </p:cNvPr>
          <p:cNvSpPr>
            <a:spLocks noGrp="1"/>
          </p:cNvSpPr>
          <p:nvPr>
            <p:ph type="title" hasCustomPrompt="1"/>
          </p:nvPr>
        </p:nvSpPr>
        <p:spPr>
          <a:xfrm>
            <a:off x="5118100" y="795825"/>
            <a:ext cx="6769100" cy="515007"/>
          </a:xfrm>
          <a:prstGeom prst="rect">
            <a:avLst/>
          </a:prstGeom>
        </p:spPr>
        <p:txBody>
          <a:bodyPr>
            <a:normAutofit/>
          </a:bodyPr>
          <a:lstStyle>
            <a:lvl1pPr>
              <a:defRPr sz="1600" b="1"/>
            </a:lvl1pPr>
          </a:lstStyle>
          <a:p>
            <a:r>
              <a:rPr lang="da-DK"/>
              <a:t>Overskrift</a:t>
            </a:r>
          </a:p>
        </p:txBody>
      </p:sp>
    </p:spTree>
    <p:extLst>
      <p:ext uri="{BB962C8B-B14F-4D97-AF65-F5344CB8AC3E}">
        <p14:creationId xmlns:p14="http://schemas.microsoft.com/office/powerpoint/2010/main" val="3839773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holdsside_6">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34538D0C-60FE-4D0C-8BBF-9BFB5E03A4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298" t="2178" r="31075" b="6656"/>
          <a:stretch/>
        </p:blipFill>
        <p:spPr>
          <a:xfrm>
            <a:off x="0" y="0"/>
            <a:ext cx="4333009" cy="6860421"/>
          </a:xfrm>
          <a:prstGeom prst="rect">
            <a:avLst/>
          </a:prstGeom>
        </p:spPr>
      </p:pic>
      <p:sp>
        <p:nvSpPr>
          <p:cNvPr id="3" name="Pladsholder til tekst 10">
            <a:extLst>
              <a:ext uri="{FF2B5EF4-FFF2-40B4-BE49-F238E27FC236}">
                <a16:creationId xmlns:a16="http://schemas.microsoft.com/office/drawing/2014/main" id="{895942B5-643A-42F9-9502-4F3D36BB98A1}"/>
              </a:ext>
            </a:extLst>
          </p:cNvPr>
          <p:cNvSpPr>
            <a:spLocks noGrp="1"/>
          </p:cNvSpPr>
          <p:nvPr>
            <p:ph type="body" sz="quarter" idx="10" hasCustomPrompt="1"/>
          </p:nvPr>
        </p:nvSpPr>
        <p:spPr>
          <a:xfrm>
            <a:off x="374371" y="795826"/>
            <a:ext cx="3505200" cy="5829300"/>
          </a:xfrm>
          <a:prstGeom prst="rect">
            <a:avLst/>
          </a:prstGeom>
        </p:spPr>
        <p:txBody>
          <a:bodyPr>
            <a:noAutofit/>
          </a:bodyPr>
          <a:lstStyle>
            <a:lvl1pPr marL="0" indent="0" algn="ctr">
              <a:buNone/>
              <a:defRPr sz="42000" b="0">
                <a:solidFill>
                  <a:schemeClr val="bg1"/>
                </a:solidFill>
              </a:defRPr>
            </a:lvl1pPr>
          </a:lstStyle>
          <a:p>
            <a:pPr lvl="0"/>
            <a:r>
              <a:rPr lang="da-DK"/>
              <a:t>W</a:t>
            </a:r>
          </a:p>
        </p:txBody>
      </p:sp>
      <p:pic>
        <p:nvPicPr>
          <p:cNvPr id="5" name="Billede 4">
            <a:extLst>
              <a:ext uri="{FF2B5EF4-FFF2-40B4-BE49-F238E27FC236}">
                <a16:creationId xmlns:a16="http://schemas.microsoft.com/office/drawing/2014/main" id="{961051FA-69F1-4503-97ED-A0E33CD2EF7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49346" y="-449"/>
            <a:ext cx="2305617" cy="768539"/>
          </a:xfrm>
          <a:prstGeom prst="rect">
            <a:avLst/>
          </a:prstGeom>
        </p:spPr>
      </p:pic>
      <p:sp>
        <p:nvSpPr>
          <p:cNvPr id="10" name="Titel 15">
            <a:extLst>
              <a:ext uri="{FF2B5EF4-FFF2-40B4-BE49-F238E27FC236}">
                <a16:creationId xmlns:a16="http://schemas.microsoft.com/office/drawing/2014/main" id="{25C49F58-4149-4CF8-AD2D-634CA9E2C08C}"/>
              </a:ext>
            </a:extLst>
          </p:cNvPr>
          <p:cNvSpPr>
            <a:spLocks noGrp="1"/>
          </p:cNvSpPr>
          <p:nvPr>
            <p:ph type="title" hasCustomPrompt="1"/>
          </p:nvPr>
        </p:nvSpPr>
        <p:spPr>
          <a:xfrm>
            <a:off x="5118100" y="795825"/>
            <a:ext cx="6769100" cy="515007"/>
          </a:xfrm>
          <a:prstGeom prst="rect">
            <a:avLst/>
          </a:prstGeom>
        </p:spPr>
        <p:txBody>
          <a:bodyPr>
            <a:normAutofit/>
          </a:bodyPr>
          <a:lstStyle>
            <a:lvl1pPr>
              <a:defRPr sz="1600" b="1"/>
            </a:lvl1pPr>
          </a:lstStyle>
          <a:p>
            <a:r>
              <a:rPr lang="da-DK"/>
              <a:t>Overskrift</a:t>
            </a:r>
          </a:p>
        </p:txBody>
      </p:sp>
      <p:sp>
        <p:nvSpPr>
          <p:cNvPr id="7" name="Content Placeholder 3">
            <a:extLst>
              <a:ext uri="{FF2B5EF4-FFF2-40B4-BE49-F238E27FC236}">
                <a16:creationId xmlns:a16="http://schemas.microsoft.com/office/drawing/2014/main" id="{F50B9B0D-5D0E-49B8-B509-277EA6B39728}"/>
              </a:ext>
            </a:extLst>
          </p:cNvPr>
          <p:cNvSpPr>
            <a:spLocks noGrp="1"/>
          </p:cNvSpPr>
          <p:nvPr>
            <p:ph sz="quarter" idx="12"/>
          </p:nvPr>
        </p:nvSpPr>
        <p:spPr>
          <a:xfrm>
            <a:off x="5118101" y="1304925"/>
            <a:ext cx="6769099" cy="5286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441502727"/>
      </p:ext>
    </p:extLst>
  </p:cSld>
  <p:clrMapOvr>
    <a:masterClrMapping/>
  </p:clrMapOvr>
  <p:extLst>
    <p:ext uri="{DCECCB84-F9BA-43D5-87BE-67443E8EF086}">
      <p15:sldGuideLst xmlns:p15="http://schemas.microsoft.com/office/powerpoint/2012/main">
        <p15:guide id="1" pos="749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side_7">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85BAC05-AB20-4C3C-B035-00F7D5FB0D6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281" t="2225" r="31174" b="6765"/>
          <a:stretch/>
        </p:blipFill>
        <p:spPr>
          <a:xfrm>
            <a:off x="-62429" y="-449"/>
            <a:ext cx="4333009" cy="6858449"/>
          </a:xfrm>
          <a:prstGeom prst="rect">
            <a:avLst/>
          </a:prstGeom>
        </p:spPr>
      </p:pic>
      <p:sp>
        <p:nvSpPr>
          <p:cNvPr id="3" name="Pladsholder til tekst 10">
            <a:extLst>
              <a:ext uri="{FF2B5EF4-FFF2-40B4-BE49-F238E27FC236}">
                <a16:creationId xmlns:a16="http://schemas.microsoft.com/office/drawing/2014/main" id="{6F150B2D-86B2-4188-A666-80B8ACEFA8D8}"/>
              </a:ext>
            </a:extLst>
          </p:cNvPr>
          <p:cNvSpPr>
            <a:spLocks noGrp="1"/>
          </p:cNvSpPr>
          <p:nvPr>
            <p:ph type="body" sz="quarter" idx="10" hasCustomPrompt="1"/>
          </p:nvPr>
        </p:nvSpPr>
        <p:spPr>
          <a:xfrm>
            <a:off x="395400" y="795826"/>
            <a:ext cx="3505200" cy="5829300"/>
          </a:xfrm>
          <a:prstGeom prst="rect">
            <a:avLst/>
          </a:prstGeom>
        </p:spPr>
        <p:txBody>
          <a:bodyPr>
            <a:noAutofit/>
          </a:bodyPr>
          <a:lstStyle>
            <a:lvl1pPr marL="0" indent="0" algn="ctr">
              <a:buNone/>
              <a:defRPr sz="42000" b="0">
                <a:solidFill>
                  <a:schemeClr val="bg1"/>
                </a:solidFill>
              </a:defRPr>
            </a:lvl1pPr>
          </a:lstStyle>
          <a:p>
            <a:pPr lvl="0"/>
            <a:r>
              <a:rPr lang="da-DK"/>
              <a:t>O</a:t>
            </a:r>
          </a:p>
        </p:txBody>
      </p:sp>
      <p:pic>
        <p:nvPicPr>
          <p:cNvPr id="6" name="Billede 5">
            <a:extLst>
              <a:ext uri="{FF2B5EF4-FFF2-40B4-BE49-F238E27FC236}">
                <a16:creationId xmlns:a16="http://schemas.microsoft.com/office/drawing/2014/main" id="{C9C8467B-7F14-4C2F-818B-3CB9F6554AA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49346" y="-449"/>
            <a:ext cx="2305617" cy="768539"/>
          </a:xfrm>
          <a:prstGeom prst="rect">
            <a:avLst/>
          </a:prstGeom>
        </p:spPr>
      </p:pic>
      <p:sp>
        <p:nvSpPr>
          <p:cNvPr id="9" name="Titel 15">
            <a:extLst>
              <a:ext uri="{FF2B5EF4-FFF2-40B4-BE49-F238E27FC236}">
                <a16:creationId xmlns:a16="http://schemas.microsoft.com/office/drawing/2014/main" id="{7295EEB5-4513-4B80-BF8D-38D86CD449F8}"/>
              </a:ext>
            </a:extLst>
          </p:cNvPr>
          <p:cNvSpPr>
            <a:spLocks noGrp="1"/>
          </p:cNvSpPr>
          <p:nvPr>
            <p:ph type="title" hasCustomPrompt="1"/>
          </p:nvPr>
        </p:nvSpPr>
        <p:spPr>
          <a:xfrm>
            <a:off x="5118100" y="795825"/>
            <a:ext cx="6769100" cy="515007"/>
          </a:xfrm>
          <a:prstGeom prst="rect">
            <a:avLst/>
          </a:prstGeom>
        </p:spPr>
        <p:txBody>
          <a:bodyPr>
            <a:normAutofit/>
          </a:bodyPr>
          <a:lstStyle>
            <a:lvl1pPr>
              <a:defRPr sz="1600" b="1"/>
            </a:lvl1pPr>
          </a:lstStyle>
          <a:p>
            <a:r>
              <a:rPr lang="da-DK"/>
              <a:t>Overskrift</a:t>
            </a:r>
          </a:p>
        </p:txBody>
      </p:sp>
      <p:sp>
        <p:nvSpPr>
          <p:cNvPr id="7" name="Content Placeholder 3">
            <a:extLst>
              <a:ext uri="{FF2B5EF4-FFF2-40B4-BE49-F238E27FC236}">
                <a16:creationId xmlns:a16="http://schemas.microsoft.com/office/drawing/2014/main" id="{BBC139D2-B345-4D20-A484-ABC07307A463}"/>
              </a:ext>
            </a:extLst>
          </p:cNvPr>
          <p:cNvSpPr>
            <a:spLocks noGrp="1"/>
          </p:cNvSpPr>
          <p:nvPr>
            <p:ph sz="quarter" idx="12"/>
          </p:nvPr>
        </p:nvSpPr>
        <p:spPr>
          <a:xfrm>
            <a:off x="5118101" y="1304925"/>
            <a:ext cx="6769099" cy="5286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193038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sside_8">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9F957FAE-4678-4139-A318-41BF338704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232" t="2246" r="31165" b="6659"/>
          <a:stretch/>
        </p:blipFill>
        <p:spPr>
          <a:xfrm>
            <a:off x="0" y="0"/>
            <a:ext cx="4333009" cy="6858000"/>
          </a:xfrm>
          <a:prstGeom prst="rect">
            <a:avLst/>
          </a:prstGeom>
        </p:spPr>
      </p:pic>
      <p:sp>
        <p:nvSpPr>
          <p:cNvPr id="3" name="Pladsholder til tekst 10">
            <a:extLst>
              <a:ext uri="{FF2B5EF4-FFF2-40B4-BE49-F238E27FC236}">
                <a16:creationId xmlns:a16="http://schemas.microsoft.com/office/drawing/2014/main" id="{DC474540-E59F-4A0B-832E-398174BC497D}"/>
              </a:ext>
            </a:extLst>
          </p:cNvPr>
          <p:cNvSpPr>
            <a:spLocks noGrp="1"/>
          </p:cNvSpPr>
          <p:nvPr>
            <p:ph type="body" sz="quarter" idx="10" hasCustomPrompt="1"/>
          </p:nvPr>
        </p:nvSpPr>
        <p:spPr>
          <a:xfrm>
            <a:off x="405903" y="795826"/>
            <a:ext cx="3505200" cy="5829300"/>
          </a:xfrm>
          <a:prstGeom prst="rect">
            <a:avLst/>
          </a:prstGeom>
        </p:spPr>
        <p:txBody>
          <a:bodyPr>
            <a:noAutofit/>
          </a:bodyPr>
          <a:lstStyle>
            <a:lvl1pPr marL="0" indent="0" algn="ctr">
              <a:buNone/>
              <a:defRPr sz="42000" b="0">
                <a:solidFill>
                  <a:schemeClr val="bg1"/>
                </a:solidFill>
              </a:defRPr>
            </a:lvl1pPr>
          </a:lstStyle>
          <a:p>
            <a:pPr lvl="0"/>
            <a:r>
              <a:rPr lang="da-DK"/>
              <a:t>T</a:t>
            </a:r>
          </a:p>
        </p:txBody>
      </p:sp>
      <p:pic>
        <p:nvPicPr>
          <p:cNvPr id="6" name="Billede 5">
            <a:extLst>
              <a:ext uri="{FF2B5EF4-FFF2-40B4-BE49-F238E27FC236}">
                <a16:creationId xmlns:a16="http://schemas.microsoft.com/office/drawing/2014/main" id="{3CA72F9B-1FCE-4D64-9ED0-8BFCBFED575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49346" y="-449"/>
            <a:ext cx="2305617" cy="768539"/>
          </a:xfrm>
          <a:prstGeom prst="rect">
            <a:avLst/>
          </a:prstGeom>
        </p:spPr>
      </p:pic>
      <p:sp>
        <p:nvSpPr>
          <p:cNvPr id="7" name="Titel 15">
            <a:extLst>
              <a:ext uri="{FF2B5EF4-FFF2-40B4-BE49-F238E27FC236}">
                <a16:creationId xmlns:a16="http://schemas.microsoft.com/office/drawing/2014/main" id="{EB41CFBF-CDC7-4D56-87C1-FAF97A91FB6C}"/>
              </a:ext>
            </a:extLst>
          </p:cNvPr>
          <p:cNvSpPr>
            <a:spLocks noGrp="1"/>
          </p:cNvSpPr>
          <p:nvPr>
            <p:ph type="title" hasCustomPrompt="1"/>
          </p:nvPr>
        </p:nvSpPr>
        <p:spPr>
          <a:xfrm>
            <a:off x="5118100" y="795825"/>
            <a:ext cx="6769100" cy="515007"/>
          </a:xfrm>
          <a:prstGeom prst="rect">
            <a:avLst/>
          </a:prstGeom>
        </p:spPr>
        <p:txBody>
          <a:bodyPr>
            <a:normAutofit/>
          </a:bodyPr>
          <a:lstStyle>
            <a:lvl1pPr>
              <a:defRPr sz="1600" b="1"/>
            </a:lvl1pPr>
          </a:lstStyle>
          <a:p>
            <a:r>
              <a:rPr lang="da-DK"/>
              <a:t>Overskrift</a:t>
            </a:r>
          </a:p>
        </p:txBody>
      </p:sp>
      <p:sp>
        <p:nvSpPr>
          <p:cNvPr id="8" name="Content Placeholder 3">
            <a:extLst>
              <a:ext uri="{FF2B5EF4-FFF2-40B4-BE49-F238E27FC236}">
                <a16:creationId xmlns:a16="http://schemas.microsoft.com/office/drawing/2014/main" id="{68EABB3E-DEA3-47DB-84F3-6E3B4F621D15}"/>
              </a:ext>
            </a:extLst>
          </p:cNvPr>
          <p:cNvSpPr>
            <a:spLocks noGrp="1"/>
          </p:cNvSpPr>
          <p:nvPr>
            <p:ph sz="quarter" idx="12"/>
          </p:nvPr>
        </p:nvSpPr>
        <p:spPr>
          <a:xfrm>
            <a:off x="5118101" y="1304925"/>
            <a:ext cx="6769099" cy="5286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4049778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holdsside_9">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823F145-48D0-4EBC-B6ED-3516F2D06306}"/>
              </a:ext>
            </a:extLst>
          </p:cNvPr>
          <p:cNvSpPr/>
          <p:nvPr userDrawn="1"/>
        </p:nvSpPr>
        <p:spPr>
          <a:xfrm>
            <a:off x="0" y="-1"/>
            <a:ext cx="4326903" cy="6858001"/>
          </a:xfrm>
          <a:prstGeom prst="rect">
            <a:avLst/>
          </a:prstGeom>
          <a:solidFill>
            <a:srgbClr val="005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15">
            <a:extLst>
              <a:ext uri="{FF2B5EF4-FFF2-40B4-BE49-F238E27FC236}">
                <a16:creationId xmlns:a16="http://schemas.microsoft.com/office/drawing/2014/main" id="{AAB84497-631B-4F08-8FD0-B6D48869190C}"/>
              </a:ext>
            </a:extLst>
          </p:cNvPr>
          <p:cNvSpPr>
            <a:spLocks noGrp="1"/>
          </p:cNvSpPr>
          <p:nvPr>
            <p:ph type="title" hasCustomPrompt="1"/>
          </p:nvPr>
        </p:nvSpPr>
        <p:spPr>
          <a:xfrm>
            <a:off x="5118100" y="795825"/>
            <a:ext cx="6769100" cy="515007"/>
          </a:xfrm>
          <a:prstGeom prst="rect">
            <a:avLst/>
          </a:prstGeom>
        </p:spPr>
        <p:txBody>
          <a:bodyPr>
            <a:normAutofit/>
          </a:bodyPr>
          <a:lstStyle>
            <a:lvl1pPr>
              <a:defRPr sz="1600" b="1"/>
            </a:lvl1pPr>
          </a:lstStyle>
          <a:p>
            <a:r>
              <a:rPr lang="da-DK"/>
              <a:t>Overskrift</a:t>
            </a:r>
          </a:p>
        </p:txBody>
      </p:sp>
      <p:sp>
        <p:nvSpPr>
          <p:cNvPr id="5" name="Pladsholder til billede 3">
            <a:extLst>
              <a:ext uri="{FF2B5EF4-FFF2-40B4-BE49-F238E27FC236}">
                <a16:creationId xmlns:a16="http://schemas.microsoft.com/office/drawing/2014/main" id="{D43148E3-54A4-403C-9AD2-E5F43519E1C3}"/>
              </a:ext>
            </a:extLst>
          </p:cNvPr>
          <p:cNvSpPr>
            <a:spLocks noGrp="1"/>
          </p:cNvSpPr>
          <p:nvPr>
            <p:ph type="pic" sz="quarter" idx="12" hasCustomPrompt="1"/>
          </p:nvPr>
        </p:nvSpPr>
        <p:spPr>
          <a:xfrm>
            <a:off x="327804" y="1310833"/>
            <a:ext cx="3631421" cy="4279084"/>
          </a:xfrm>
          <a:prstGeom prst="rect">
            <a:avLst/>
          </a:prstGeom>
        </p:spPr>
        <p:txBody>
          <a:bodyPr/>
          <a:lstStyle>
            <a:lvl1pPr>
              <a:defRPr/>
            </a:lvl1pPr>
          </a:lstStyle>
          <a:p>
            <a:r>
              <a:rPr lang="da-DK"/>
              <a:t>ikon</a:t>
            </a:r>
          </a:p>
        </p:txBody>
      </p:sp>
      <p:pic>
        <p:nvPicPr>
          <p:cNvPr id="6" name="Billede 5">
            <a:extLst>
              <a:ext uri="{FF2B5EF4-FFF2-40B4-BE49-F238E27FC236}">
                <a16:creationId xmlns:a16="http://schemas.microsoft.com/office/drawing/2014/main" id="{6B55F03C-6426-4692-9B3A-F3E2AA6647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4856" y="5888214"/>
            <a:ext cx="2513454" cy="837818"/>
          </a:xfrm>
          <a:prstGeom prst="rect">
            <a:avLst/>
          </a:prstGeom>
        </p:spPr>
      </p:pic>
      <p:sp>
        <p:nvSpPr>
          <p:cNvPr id="7" name="Content Placeholder 3">
            <a:extLst>
              <a:ext uri="{FF2B5EF4-FFF2-40B4-BE49-F238E27FC236}">
                <a16:creationId xmlns:a16="http://schemas.microsoft.com/office/drawing/2014/main" id="{860ED963-9C00-49A4-91EC-98BD9A1E7CC1}"/>
              </a:ext>
            </a:extLst>
          </p:cNvPr>
          <p:cNvSpPr>
            <a:spLocks noGrp="1"/>
          </p:cNvSpPr>
          <p:nvPr>
            <p:ph sz="quarter" idx="13"/>
          </p:nvPr>
        </p:nvSpPr>
        <p:spPr>
          <a:xfrm>
            <a:off x="5118101" y="1304925"/>
            <a:ext cx="6769099" cy="5286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359770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holdsside_10">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B1B182-F229-4935-AD20-C7AFF54FB8D9}"/>
              </a:ext>
            </a:extLst>
          </p:cNvPr>
          <p:cNvSpPr/>
          <p:nvPr userDrawn="1"/>
        </p:nvSpPr>
        <p:spPr>
          <a:xfrm>
            <a:off x="7865097" y="-1"/>
            <a:ext cx="4326903" cy="6858001"/>
          </a:xfrm>
          <a:prstGeom prst="rect">
            <a:avLst/>
          </a:prstGeom>
          <a:solidFill>
            <a:srgbClr val="005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15">
            <a:extLst>
              <a:ext uri="{FF2B5EF4-FFF2-40B4-BE49-F238E27FC236}">
                <a16:creationId xmlns:a16="http://schemas.microsoft.com/office/drawing/2014/main" id="{0536A9F7-4DD8-4C45-A7D5-88B781148DA9}"/>
              </a:ext>
            </a:extLst>
          </p:cNvPr>
          <p:cNvSpPr>
            <a:spLocks noGrp="1"/>
          </p:cNvSpPr>
          <p:nvPr>
            <p:ph type="title" hasCustomPrompt="1"/>
          </p:nvPr>
        </p:nvSpPr>
        <p:spPr>
          <a:xfrm>
            <a:off x="576078" y="795825"/>
            <a:ext cx="6769100" cy="515007"/>
          </a:xfrm>
          <a:prstGeom prst="rect">
            <a:avLst/>
          </a:prstGeom>
        </p:spPr>
        <p:txBody>
          <a:bodyPr>
            <a:normAutofit/>
          </a:bodyPr>
          <a:lstStyle>
            <a:lvl1pPr>
              <a:defRPr sz="1600" b="1"/>
            </a:lvl1pPr>
          </a:lstStyle>
          <a:p>
            <a:r>
              <a:rPr lang="da-DK"/>
              <a:t>Overskrift</a:t>
            </a:r>
          </a:p>
        </p:txBody>
      </p:sp>
      <p:sp>
        <p:nvSpPr>
          <p:cNvPr id="5" name="Pladsholder til billede 3">
            <a:extLst>
              <a:ext uri="{FF2B5EF4-FFF2-40B4-BE49-F238E27FC236}">
                <a16:creationId xmlns:a16="http://schemas.microsoft.com/office/drawing/2014/main" id="{3E7CACB1-DA6F-4E11-8DFC-13167B525BD9}"/>
              </a:ext>
            </a:extLst>
          </p:cNvPr>
          <p:cNvSpPr>
            <a:spLocks noGrp="1"/>
          </p:cNvSpPr>
          <p:nvPr>
            <p:ph type="pic" sz="quarter" idx="12" hasCustomPrompt="1"/>
          </p:nvPr>
        </p:nvSpPr>
        <p:spPr>
          <a:xfrm>
            <a:off x="8232076" y="1310833"/>
            <a:ext cx="3631421" cy="4279084"/>
          </a:xfrm>
          <a:prstGeom prst="rect">
            <a:avLst/>
          </a:prstGeom>
        </p:spPr>
        <p:txBody>
          <a:bodyPr/>
          <a:lstStyle>
            <a:lvl1pPr marL="0" indent="0" algn="ctr">
              <a:buNone/>
              <a:defRPr/>
            </a:lvl1pPr>
          </a:lstStyle>
          <a:p>
            <a:r>
              <a:rPr lang="da-DK"/>
              <a:t>Ikon</a:t>
            </a:r>
          </a:p>
        </p:txBody>
      </p:sp>
      <p:pic>
        <p:nvPicPr>
          <p:cNvPr id="6" name="Billede 5">
            <a:extLst>
              <a:ext uri="{FF2B5EF4-FFF2-40B4-BE49-F238E27FC236}">
                <a16:creationId xmlns:a16="http://schemas.microsoft.com/office/drawing/2014/main" id="{6DB2BE77-0C92-4DA4-BC56-9AC970CF4C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30425" y="5888214"/>
            <a:ext cx="2513454" cy="837818"/>
          </a:xfrm>
          <a:prstGeom prst="rect">
            <a:avLst/>
          </a:prstGeom>
        </p:spPr>
      </p:pic>
      <p:sp>
        <p:nvSpPr>
          <p:cNvPr id="7" name="Content Placeholder 3">
            <a:extLst>
              <a:ext uri="{FF2B5EF4-FFF2-40B4-BE49-F238E27FC236}">
                <a16:creationId xmlns:a16="http://schemas.microsoft.com/office/drawing/2014/main" id="{C5FCA851-ACBA-4877-9229-4A72E09FC5BD}"/>
              </a:ext>
            </a:extLst>
          </p:cNvPr>
          <p:cNvSpPr>
            <a:spLocks noGrp="1"/>
          </p:cNvSpPr>
          <p:nvPr>
            <p:ph sz="quarter" idx="13"/>
          </p:nvPr>
        </p:nvSpPr>
        <p:spPr>
          <a:xfrm>
            <a:off x="587375" y="1346016"/>
            <a:ext cx="6769099" cy="5286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542049309"/>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37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billede - lyst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EC40B8-DF67-4C7C-8F59-FA81FF7405C6}"/>
              </a:ext>
            </a:extLst>
          </p:cNvPr>
          <p:cNvSpPr>
            <a:spLocks noGrp="1"/>
          </p:cNvSpPr>
          <p:nvPr>
            <p:ph type="pic" sz="quarter" idx="11"/>
          </p:nvPr>
        </p:nvSpPr>
        <p:spPr>
          <a:xfrm>
            <a:off x="0" y="0"/>
            <a:ext cx="12192000" cy="6858000"/>
          </a:xfrm>
        </p:spPr>
        <p:txBody>
          <a:bodyPr/>
          <a:lstStyle>
            <a:lvl1pPr marL="0" indent="0" algn="ctr">
              <a:buNone/>
              <a:defRPr/>
            </a:lvl1pPr>
          </a:lstStyle>
          <a:p>
            <a:endParaRPr lang="da-DK"/>
          </a:p>
        </p:txBody>
      </p:sp>
      <p:sp>
        <p:nvSpPr>
          <p:cNvPr id="10" name="Text Placeholder 4">
            <a:extLst>
              <a:ext uri="{FF2B5EF4-FFF2-40B4-BE49-F238E27FC236}">
                <a16:creationId xmlns:a16="http://schemas.microsoft.com/office/drawing/2014/main" id="{F81470B9-6836-4382-97F5-1271BB76E67F}"/>
              </a:ext>
            </a:extLst>
          </p:cNvPr>
          <p:cNvSpPr>
            <a:spLocks noGrp="1"/>
          </p:cNvSpPr>
          <p:nvPr>
            <p:ph type="body" sz="quarter" idx="12"/>
          </p:nvPr>
        </p:nvSpPr>
        <p:spPr>
          <a:xfrm>
            <a:off x="1085333" y="0"/>
            <a:ext cx="4906963" cy="5757904"/>
          </a:xfrm>
          <a:solidFill>
            <a:schemeClr val="accent1">
              <a:alpha val="80000"/>
            </a:schemeClr>
          </a:solidFill>
        </p:spPr>
        <p:txBody>
          <a:bodyPr>
            <a:normAutofit/>
          </a:bodyPr>
          <a:lstStyle>
            <a:lvl1pPr>
              <a:defRPr sz="100">
                <a:solidFill>
                  <a:schemeClr val="accent1"/>
                </a:solidFill>
              </a:defRPr>
            </a:lvl1pPr>
          </a:lstStyle>
          <a:p>
            <a:pPr lvl="0"/>
            <a:endParaRPr lang="da-DK"/>
          </a:p>
        </p:txBody>
      </p:sp>
      <p:sp>
        <p:nvSpPr>
          <p:cNvPr id="14" name="Titel 11">
            <a:extLst>
              <a:ext uri="{FF2B5EF4-FFF2-40B4-BE49-F238E27FC236}">
                <a16:creationId xmlns:a16="http://schemas.microsoft.com/office/drawing/2014/main" id="{46FB5946-C554-45C2-9BDA-AF71F63F1AFB}"/>
              </a:ext>
            </a:extLst>
          </p:cNvPr>
          <p:cNvSpPr>
            <a:spLocks noGrp="1"/>
          </p:cNvSpPr>
          <p:nvPr>
            <p:ph type="title" hasCustomPrompt="1"/>
          </p:nvPr>
        </p:nvSpPr>
        <p:spPr>
          <a:xfrm>
            <a:off x="1477376" y="1795904"/>
            <a:ext cx="4253467" cy="1146472"/>
          </a:xfrm>
          <a:prstGeom prst="rect">
            <a:avLst/>
          </a:prstGeom>
        </p:spPr>
        <p:txBody>
          <a:bodyPr>
            <a:normAutofit/>
          </a:bodyPr>
          <a:lstStyle>
            <a:lvl1pPr>
              <a:defRPr sz="3200" b="1">
                <a:solidFill>
                  <a:schemeClr val="bg1"/>
                </a:solidFill>
              </a:defRPr>
            </a:lvl1pPr>
          </a:lstStyle>
          <a:p>
            <a:r>
              <a:rPr lang="da-DK"/>
              <a:t>Titel</a:t>
            </a:r>
          </a:p>
        </p:txBody>
      </p:sp>
      <p:sp>
        <p:nvSpPr>
          <p:cNvPr id="15" name="Pladsholder til tekst 23">
            <a:extLst>
              <a:ext uri="{FF2B5EF4-FFF2-40B4-BE49-F238E27FC236}">
                <a16:creationId xmlns:a16="http://schemas.microsoft.com/office/drawing/2014/main" id="{A5507DFF-A093-44A8-A448-72BE58F5FDB6}"/>
              </a:ext>
            </a:extLst>
          </p:cNvPr>
          <p:cNvSpPr>
            <a:spLocks noGrp="1"/>
          </p:cNvSpPr>
          <p:nvPr>
            <p:ph type="body" sz="quarter" idx="10" hasCustomPrompt="1"/>
          </p:nvPr>
        </p:nvSpPr>
        <p:spPr>
          <a:xfrm>
            <a:off x="1477377" y="3125146"/>
            <a:ext cx="4253466" cy="2370313"/>
          </a:xfrm>
          <a:prstGeom prst="rect">
            <a:avLst/>
          </a:prstGeom>
        </p:spPr>
        <p:txBody>
          <a:bodyPr>
            <a:normAutofit/>
          </a:bodyPr>
          <a:lstStyle>
            <a:lvl1pPr marL="0" indent="0">
              <a:buNone/>
              <a:defRPr sz="2400">
                <a:solidFill>
                  <a:schemeClr val="bg1"/>
                </a:solidFill>
              </a:defRPr>
            </a:lvl1pPr>
          </a:lstStyle>
          <a:p>
            <a:pPr lvl="0"/>
            <a:r>
              <a:rPr lang="da-DK"/>
              <a:t>Undertitel</a:t>
            </a:r>
          </a:p>
        </p:txBody>
      </p:sp>
      <p:pic>
        <p:nvPicPr>
          <p:cNvPr id="16" name="Billede 8">
            <a:extLst>
              <a:ext uri="{FF2B5EF4-FFF2-40B4-BE49-F238E27FC236}">
                <a16:creationId xmlns:a16="http://schemas.microsoft.com/office/drawing/2014/main" id="{4C547F92-C1E4-4145-9B53-588B78220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82052" y="290053"/>
            <a:ext cx="3732642" cy="1244214"/>
          </a:xfrm>
          <a:prstGeom prst="rect">
            <a:avLst/>
          </a:prstGeom>
        </p:spPr>
      </p:pic>
      <p:sp>
        <p:nvSpPr>
          <p:cNvPr id="17" name="TextBox 16">
            <a:extLst>
              <a:ext uri="{FF2B5EF4-FFF2-40B4-BE49-F238E27FC236}">
                <a16:creationId xmlns:a16="http://schemas.microsoft.com/office/drawing/2014/main" id="{012D9B95-AE1C-40EE-A5E0-65EF8E47A214}"/>
              </a:ext>
            </a:extLst>
          </p:cNvPr>
          <p:cNvSpPr txBox="1"/>
          <p:nvPr userDrawn="1"/>
        </p:nvSpPr>
        <p:spPr>
          <a:xfrm>
            <a:off x="-912341" y="914400"/>
            <a:ext cx="789272" cy="1723549"/>
          </a:xfrm>
          <a:prstGeom prst="rect">
            <a:avLst/>
          </a:prstGeom>
          <a:noFill/>
        </p:spPr>
        <p:txBody>
          <a:bodyPr wrap="square" lIns="0" tIns="0" rIns="0" bIns="0" rtlCol="0">
            <a:spAutoFit/>
          </a:bodyPr>
          <a:lstStyle/>
          <a:p>
            <a:pPr algn="r"/>
            <a:r>
              <a:rPr lang="da-DK" sz="800" b="1">
                <a:solidFill>
                  <a:schemeClr val="tx1"/>
                </a:solidFill>
              </a:rPr>
              <a:t>For at skifte billedet i baggrunden</a:t>
            </a:r>
            <a:r>
              <a:rPr lang="da-DK" sz="800">
                <a:solidFill>
                  <a:schemeClr val="tx1"/>
                </a:solidFill>
              </a:rPr>
              <a:t>:</a:t>
            </a:r>
          </a:p>
          <a:p>
            <a:pPr algn="r"/>
            <a:r>
              <a:rPr lang="da-DK" sz="800">
                <a:solidFill>
                  <a:schemeClr val="tx1"/>
                </a:solidFill>
              </a:rPr>
              <a:t>Brug ikonet i midten til at vælge et billede, send dette bagerst ved at højreklikke på billedet, og vælg ”Send bagerst”.</a:t>
            </a:r>
          </a:p>
          <a:p>
            <a:pPr algn="r"/>
            <a:endParaRPr lang="da-DK" sz="800">
              <a:solidFill>
                <a:schemeClr val="tx1"/>
              </a:solidFill>
            </a:endParaRPr>
          </a:p>
        </p:txBody>
      </p:sp>
      <p:sp>
        <p:nvSpPr>
          <p:cNvPr id="18" name="Text Placeholder 4">
            <a:extLst>
              <a:ext uri="{FF2B5EF4-FFF2-40B4-BE49-F238E27FC236}">
                <a16:creationId xmlns:a16="http://schemas.microsoft.com/office/drawing/2014/main" id="{9DD085FC-23DF-403E-938B-41F9793F3445}"/>
              </a:ext>
            </a:extLst>
          </p:cNvPr>
          <p:cNvSpPr>
            <a:spLocks noGrp="1"/>
          </p:cNvSpPr>
          <p:nvPr>
            <p:ph type="body" sz="quarter" idx="13"/>
          </p:nvPr>
        </p:nvSpPr>
        <p:spPr>
          <a:xfrm>
            <a:off x="8827200" y="316800"/>
            <a:ext cx="3621600" cy="1206500"/>
          </a:xfrm>
          <a:blipFill>
            <a:blip r:embed="rId3" cstate="screen">
              <a:extLst>
                <a:ext uri="{28A0092B-C50C-407E-A947-70E740481C1C}">
                  <a14:useLocalDpi xmlns:a14="http://schemas.microsoft.com/office/drawing/2010/main"/>
                </a:ext>
              </a:extLst>
            </a:blip>
            <a:stretch>
              <a:fillRect/>
            </a:stretch>
          </a:blipFill>
        </p:spPr>
        <p:txBody>
          <a:bodyPr bIns="2088000">
            <a:normAutofit/>
          </a:bodyPr>
          <a:lstStyle>
            <a:lvl1pPr marL="0" indent="0">
              <a:buNone/>
              <a:defRPr sz="100">
                <a:solidFill>
                  <a:schemeClr val="bg1"/>
                </a:solidFill>
              </a:defRPr>
            </a:lvl1pPr>
          </a:lstStyle>
          <a:p>
            <a:pPr lvl="0"/>
            <a:endParaRPr lang="da-DK"/>
          </a:p>
        </p:txBody>
      </p:sp>
    </p:spTree>
    <p:extLst>
      <p:ext uri="{BB962C8B-B14F-4D97-AF65-F5344CB8AC3E}">
        <p14:creationId xmlns:p14="http://schemas.microsoft.com/office/powerpoint/2010/main" val="1978469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holdsside_11">
    <p:spTree>
      <p:nvGrpSpPr>
        <p:cNvPr id="1" name=""/>
        <p:cNvGrpSpPr/>
        <p:nvPr/>
      </p:nvGrpSpPr>
      <p:grpSpPr>
        <a:xfrm>
          <a:off x="0" y="0"/>
          <a:ext cx="0" cy="0"/>
          <a:chOff x="0" y="0"/>
          <a:chExt cx="0" cy="0"/>
        </a:xfrm>
      </p:grpSpPr>
      <p:sp>
        <p:nvSpPr>
          <p:cNvPr id="2" name="Pladsholder til indhold 3">
            <a:extLst>
              <a:ext uri="{FF2B5EF4-FFF2-40B4-BE49-F238E27FC236}">
                <a16:creationId xmlns:a16="http://schemas.microsoft.com/office/drawing/2014/main" id="{5613CCAE-9983-4D8D-BAB2-8228F1FD31FB}"/>
              </a:ext>
            </a:extLst>
          </p:cNvPr>
          <p:cNvSpPr>
            <a:spLocks noGrp="1"/>
          </p:cNvSpPr>
          <p:nvPr>
            <p:ph sz="quarter" idx="13"/>
          </p:nvPr>
        </p:nvSpPr>
        <p:spPr>
          <a:xfrm>
            <a:off x="0" y="0"/>
            <a:ext cx="4327525" cy="6858000"/>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Titel 15">
            <a:extLst>
              <a:ext uri="{FF2B5EF4-FFF2-40B4-BE49-F238E27FC236}">
                <a16:creationId xmlns:a16="http://schemas.microsoft.com/office/drawing/2014/main" id="{C7B2F8A4-C42C-419C-B516-47371E936A6C}"/>
              </a:ext>
            </a:extLst>
          </p:cNvPr>
          <p:cNvSpPr>
            <a:spLocks noGrp="1"/>
          </p:cNvSpPr>
          <p:nvPr>
            <p:ph type="title" hasCustomPrompt="1"/>
          </p:nvPr>
        </p:nvSpPr>
        <p:spPr>
          <a:xfrm>
            <a:off x="5118100" y="795825"/>
            <a:ext cx="6769100" cy="515007"/>
          </a:xfrm>
          <a:prstGeom prst="rect">
            <a:avLst/>
          </a:prstGeom>
        </p:spPr>
        <p:txBody>
          <a:bodyPr>
            <a:normAutofit/>
          </a:bodyPr>
          <a:lstStyle>
            <a:lvl1pPr>
              <a:defRPr sz="1600" b="1"/>
            </a:lvl1pPr>
          </a:lstStyle>
          <a:p>
            <a:r>
              <a:rPr lang="da-DK"/>
              <a:t>Overskrift</a:t>
            </a:r>
          </a:p>
        </p:txBody>
      </p:sp>
      <p:pic>
        <p:nvPicPr>
          <p:cNvPr id="5" name="Billede 4">
            <a:extLst>
              <a:ext uri="{FF2B5EF4-FFF2-40B4-BE49-F238E27FC236}">
                <a16:creationId xmlns:a16="http://schemas.microsoft.com/office/drawing/2014/main" id="{E228F84E-71C4-4495-9EB5-8019DEB4EB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856" y="5888214"/>
            <a:ext cx="2513455" cy="837818"/>
          </a:xfrm>
          <a:prstGeom prst="rect">
            <a:avLst/>
          </a:prstGeom>
        </p:spPr>
      </p:pic>
      <p:pic>
        <p:nvPicPr>
          <p:cNvPr id="6" name="Billede 5">
            <a:extLst>
              <a:ext uri="{FF2B5EF4-FFF2-40B4-BE49-F238E27FC236}">
                <a16:creationId xmlns:a16="http://schemas.microsoft.com/office/drawing/2014/main" id="{4492B821-AB99-4CB8-AB5D-D9C0DB7E5A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49346" y="-449"/>
            <a:ext cx="2305617" cy="768539"/>
          </a:xfrm>
          <a:prstGeom prst="rect">
            <a:avLst/>
          </a:prstGeom>
        </p:spPr>
      </p:pic>
      <p:sp>
        <p:nvSpPr>
          <p:cNvPr id="7" name="Content Placeholder 3">
            <a:extLst>
              <a:ext uri="{FF2B5EF4-FFF2-40B4-BE49-F238E27FC236}">
                <a16:creationId xmlns:a16="http://schemas.microsoft.com/office/drawing/2014/main" id="{97C1D359-8F50-4AA6-BB82-AD33145EA6C9}"/>
              </a:ext>
            </a:extLst>
          </p:cNvPr>
          <p:cNvSpPr>
            <a:spLocks noGrp="1"/>
          </p:cNvSpPr>
          <p:nvPr>
            <p:ph sz="quarter" idx="12"/>
          </p:nvPr>
        </p:nvSpPr>
        <p:spPr>
          <a:xfrm>
            <a:off x="5118101" y="1304925"/>
            <a:ext cx="6769099" cy="5286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339712781"/>
      </p:ext>
    </p:extLst>
  </p:cSld>
  <p:clrMapOvr>
    <a:masterClrMapping/>
  </p:clrMapOvr>
  <p:extLst>
    <p:ext uri="{DCECCB84-F9BA-43D5-87BE-67443E8EF086}">
      <p15:sldGuideLst xmlns:p15="http://schemas.microsoft.com/office/powerpoint/2012/main">
        <p15:guide id="1" orient="horz" pos="417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sside_12">
    <p:spTree>
      <p:nvGrpSpPr>
        <p:cNvPr id="1" name=""/>
        <p:cNvGrpSpPr/>
        <p:nvPr/>
      </p:nvGrpSpPr>
      <p:grpSpPr>
        <a:xfrm>
          <a:off x="0" y="0"/>
          <a:ext cx="0" cy="0"/>
          <a:chOff x="0" y="0"/>
          <a:chExt cx="0" cy="0"/>
        </a:xfrm>
      </p:grpSpPr>
      <p:sp>
        <p:nvSpPr>
          <p:cNvPr id="2" name="Pladsholder til indhold 5">
            <a:extLst>
              <a:ext uri="{FF2B5EF4-FFF2-40B4-BE49-F238E27FC236}">
                <a16:creationId xmlns:a16="http://schemas.microsoft.com/office/drawing/2014/main" id="{7ECE1E16-72D2-442B-9A07-C23156970673}"/>
              </a:ext>
            </a:extLst>
          </p:cNvPr>
          <p:cNvSpPr>
            <a:spLocks noGrp="1"/>
          </p:cNvSpPr>
          <p:nvPr>
            <p:ph sz="quarter" idx="13"/>
          </p:nvPr>
        </p:nvSpPr>
        <p:spPr>
          <a:xfrm>
            <a:off x="7864475" y="0"/>
            <a:ext cx="4327525" cy="6858000"/>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Titel 15">
            <a:extLst>
              <a:ext uri="{FF2B5EF4-FFF2-40B4-BE49-F238E27FC236}">
                <a16:creationId xmlns:a16="http://schemas.microsoft.com/office/drawing/2014/main" id="{EAF98B6D-2E0E-4C0A-A0D2-A8EA33056789}"/>
              </a:ext>
            </a:extLst>
          </p:cNvPr>
          <p:cNvSpPr>
            <a:spLocks noGrp="1"/>
          </p:cNvSpPr>
          <p:nvPr>
            <p:ph type="title" hasCustomPrompt="1"/>
          </p:nvPr>
        </p:nvSpPr>
        <p:spPr>
          <a:xfrm>
            <a:off x="587374" y="795826"/>
            <a:ext cx="6757803" cy="509100"/>
          </a:xfrm>
          <a:prstGeom prst="rect">
            <a:avLst/>
          </a:prstGeom>
        </p:spPr>
        <p:txBody>
          <a:bodyPr>
            <a:normAutofit/>
          </a:bodyPr>
          <a:lstStyle>
            <a:lvl1pPr>
              <a:defRPr sz="1600" b="1"/>
            </a:lvl1pPr>
          </a:lstStyle>
          <a:p>
            <a:r>
              <a:rPr lang="da-DK"/>
              <a:t>Overskrift</a:t>
            </a:r>
          </a:p>
        </p:txBody>
      </p:sp>
      <p:pic>
        <p:nvPicPr>
          <p:cNvPr id="5" name="Billede 4">
            <a:extLst>
              <a:ext uri="{FF2B5EF4-FFF2-40B4-BE49-F238E27FC236}">
                <a16:creationId xmlns:a16="http://schemas.microsoft.com/office/drawing/2014/main" id="{A12F7940-A4A8-4513-A8D7-E329B25184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0425" y="5888214"/>
            <a:ext cx="2513455" cy="837818"/>
          </a:xfrm>
          <a:prstGeom prst="rect">
            <a:avLst/>
          </a:prstGeom>
        </p:spPr>
      </p:pic>
      <p:sp>
        <p:nvSpPr>
          <p:cNvPr id="6" name="Content Placeholder 3">
            <a:extLst>
              <a:ext uri="{FF2B5EF4-FFF2-40B4-BE49-F238E27FC236}">
                <a16:creationId xmlns:a16="http://schemas.microsoft.com/office/drawing/2014/main" id="{AEE4FEDE-1666-4D1A-B701-94BFE83EE2EC}"/>
              </a:ext>
            </a:extLst>
          </p:cNvPr>
          <p:cNvSpPr>
            <a:spLocks noGrp="1"/>
          </p:cNvSpPr>
          <p:nvPr>
            <p:ph sz="quarter" idx="12"/>
          </p:nvPr>
        </p:nvSpPr>
        <p:spPr>
          <a:xfrm>
            <a:off x="587375" y="1304925"/>
            <a:ext cx="6769099" cy="5286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7" name="Billede 6">
            <a:extLst>
              <a:ext uri="{FF2B5EF4-FFF2-40B4-BE49-F238E27FC236}">
                <a16:creationId xmlns:a16="http://schemas.microsoft.com/office/drawing/2014/main" id="{D3C5048C-EDA9-4C7D-8150-F7AF98EE40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558858" y="-3658"/>
            <a:ext cx="2305617" cy="768539"/>
          </a:xfrm>
          <a:prstGeom prst="rect">
            <a:avLst/>
          </a:prstGeom>
        </p:spPr>
      </p:pic>
    </p:spTree>
    <p:extLst>
      <p:ext uri="{BB962C8B-B14F-4D97-AF65-F5344CB8AC3E}">
        <p14:creationId xmlns:p14="http://schemas.microsoft.com/office/powerpoint/2010/main" val="1633387039"/>
      </p:ext>
    </p:extLst>
  </p:cSld>
  <p:clrMapOvr>
    <a:masterClrMapping/>
  </p:clrMapOvr>
  <p:extLst>
    <p:ext uri="{DCECCB84-F9BA-43D5-87BE-67443E8EF086}">
      <p15:sldGuideLst xmlns:p15="http://schemas.microsoft.com/office/powerpoint/2012/main">
        <p15:guide id="1" orient="horz" pos="504" userDrawn="1">
          <p15:clr>
            <a:srgbClr val="FBAE40"/>
          </p15:clr>
        </p15:guide>
        <p15:guide id="2" orient="horz" pos="82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 name="Titel 15">
            <a:extLst>
              <a:ext uri="{FF2B5EF4-FFF2-40B4-BE49-F238E27FC236}">
                <a16:creationId xmlns:a16="http://schemas.microsoft.com/office/drawing/2014/main" id="{EAF98B6D-2E0E-4C0A-A0D2-A8EA33056789}"/>
              </a:ext>
            </a:extLst>
          </p:cNvPr>
          <p:cNvSpPr>
            <a:spLocks noGrp="1"/>
          </p:cNvSpPr>
          <p:nvPr>
            <p:ph type="title" hasCustomPrompt="1"/>
          </p:nvPr>
        </p:nvSpPr>
        <p:spPr>
          <a:xfrm>
            <a:off x="587374" y="795826"/>
            <a:ext cx="11304589" cy="509100"/>
          </a:xfrm>
          <a:prstGeom prst="rect">
            <a:avLst/>
          </a:prstGeom>
        </p:spPr>
        <p:txBody>
          <a:bodyPr>
            <a:normAutofit/>
          </a:bodyPr>
          <a:lstStyle>
            <a:lvl1pPr>
              <a:defRPr sz="1600" b="1"/>
            </a:lvl1pPr>
          </a:lstStyle>
          <a:p>
            <a:r>
              <a:rPr lang="da-DK"/>
              <a:t>Overskrift</a:t>
            </a:r>
          </a:p>
        </p:txBody>
      </p:sp>
      <p:pic>
        <p:nvPicPr>
          <p:cNvPr id="5" name="Billede 4">
            <a:extLst>
              <a:ext uri="{FF2B5EF4-FFF2-40B4-BE49-F238E27FC236}">
                <a16:creationId xmlns:a16="http://schemas.microsoft.com/office/drawing/2014/main" id="{A12F7940-A4A8-4513-A8D7-E329B25184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0425" y="5888214"/>
            <a:ext cx="2513455" cy="837818"/>
          </a:xfrm>
          <a:prstGeom prst="rect">
            <a:avLst/>
          </a:prstGeom>
        </p:spPr>
      </p:pic>
      <p:sp>
        <p:nvSpPr>
          <p:cNvPr id="6" name="Content Placeholder 3">
            <a:extLst>
              <a:ext uri="{FF2B5EF4-FFF2-40B4-BE49-F238E27FC236}">
                <a16:creationId xmlns:a16="http://schemas.microsoft.com/office/drawing/2014/main" id="{AEE4FEDE-1666-4D1A-B701-94BFE83EE2EC}"/>
              </a:ext>
            </a:extLst>
          </p:cNvPr>
          <p:cNvSpPr>
            <a:spLocks noGrp="1"/>
          </p:cNvSpPr>
          <p:nvPr>
            <p:ph sz="quarter" idx="12"/>
          </p:nvPr>
        </p:nvSpPr>
        <p:spPr>
          <a:xfrm>
            <a:off x="587375" y="1310831"/>
            <a:ext cx="11304587" cy="5321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8" name="Billede 5">
            <a:extLst>
              <a:ext uri="{FF2B5EF4-FFF2-40B4-BE49-F238E27FC236}">
                <a16:creationId xmlns:a16="http://schemas.microsoft.com/office/drawing/2014/main" id="{7FB2D8A4-6EC3-46BA-B40A-5E09DBC3F1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49346" y="-449"/>
            <a:ext cx="2305617" cy="768539"/>
          </a:xfrm>
          <a:prstGeom prst="rect">
            <a:avLst/>
          </a:prstGeom>
        </p:spPr>
      </p:pic>
      <p:sp>
        <p:nvSpPr>
          <p:cNvPr id="2" name="Date Placeholder 1">
            <a:extLst>
              <a:ext uri="{FF2B5EF4-FFF2-40B4-BE49-F238E27FC236}">
                <a16:creationId xmlns:a16="http://schemas.microsoft.com/office/drawing/2014/main" id="{21AC73C5-C65A-4997-824E-6E6188002E96}"/>
              </a:ext>
            </a:extLst>
          </p:cNvPr>
          <p:cNvSpPr>
            <a:spLocks noGrp="1"/>
          </p:cNvSpPr>
          <p:nvPr>
            <p:ph type="dt" sz="half" idx="13"/>
          </p:nvPr>
        </p:nvSpPr>
        <p:spPr/>
        <p:txBody>
          <a:bodyPr/>
          <a:lstStyle/>
          <a:p>
            <a:fld id="{98EB2A38-95D1-4901-A54F-9BB30851C37E}" type="datetimeFigureOut">
              <a:rPr lang="da-DK" smtClean="0"/>
              <a:pPr/>
              <a:t>16-04-2024</a:t>
            </a:fld>
            <a:endParaRPr lang="da-DK"/>
          </a:p>
        </p:txBody>
      </p:sp>
      <p:sp>
        <p:nvSpPr>
          <p:cNvPr id="4" name="Footer Placeholder 3">
            <a:extLst>
              <a:ext uri="{FF2B5EF4-FFF2-40B4-BE49-F238E27FC236}">
                <a16:creationId xmlns:a16="http://schemas.microsoft.com/office/drawing/2014/main" id="{30CB2F64-FD63-4E66-B815-915F6CF39283}"/>
              </a:ext>
            </a:extLst>
          </p:cNvPr>
          <p:cNvSpPr>
            <a:spLocks noGrp="1"/>
          </p:cNvSpPr>
          <p:nvPr>
            <p:ph type="ftr" sz="quarter" idx="14"/>
          </p:nvPr>
        </p:nvSpPr>
        <p:spPr/>
        <p:txBody>
          <a:bodyPr/>
          <a:lstStyle/>
          <a:p>
            <a:endParaRPr lang="da-DK"/>
          </a:p>
        </p:txBody>
      </p:sp>
      <p:sp>
        <p:nvSpPr>
          <p:cNvPr id="7" name="Slide Number Placeholder 6">
            <a:extLst>
              <a:ext uri="{FF2B5EF4-FFF2-40B4-BE49-F238E27FC236}">
                <a16:creationId xmlns:a16="http://schemas.microsoft.com/office/drawing/2014/main" id="{9BB6FE90-6D6B-498F-AD18-8CEB5A758302}"/>
              </a:ext>
            </a:extLst>
          </p:cNvPr>
          <p:cNvSpPr>
            <a:spLocks noGrp="1"/>
          </p:cNvSpPr>
          <p:nvPr>
            <p:ph type="sldNum" sz="quarter" idx="15"/>
          </p:nvPr>
        </p:nvSpPr>
        <p:spPr/>
        <p:txBody>
          <a:bodyPr/>
          <a:lstStyle/>
          <a:p>
            <a:fld id="{B92693B2-0BF0-4941-941B-75EC6531D21E}" type="slidenum">
              <a:rPr lang="da-DK" smtClean="0"/>
              <a:pPr/>
              <a:t>‹nr.›</a:t>
            </a:fld>
            <a:endParaRPr lang="da-DK"/>
          </a:p>
        </p:txBody>
      </p:sp>
    </p:spTree>
    <p:extLst>
      <p:ext uri="{BB962C8B-B14F-4D97-AF65-F5344CB8AC3E}">
        <p14:creationId xmlns:p14="http://schemas.microsoft.com/office/powerpoint/2010/main" val="863233668"/>
      </p:ext>
    </p:extLst>
  </p:cSld>
  <p:clrMapOvr>
    <a:masterClrMapping/>
  </p:clrMapOvr>
  <p:extLst>
    <p:ext uri="{DCECCB84-F9BA-43D5-87BE-67443E8EF086}">
      <p15:sldGuideLst xmlns:p15="http://schemas.microsoft.com/office/powerpoint/2012/main">
        <p15:guide id="1" orient="horz" pos="504">
          <p15:clr>
            <a:srgbClr val="FBAE40"/>
          </p15:clr>
        </p15:guide>
        <p15:guide id="2" orient="horz" pos="82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ndholdsside_4">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65B5513-BB7A-4BA8-AB94-4370A8D6CE34}"/>
              </a:ext>
            </a:extLst>
          </p:cNvPr>
          <p:cNvSpPr/>
          <p:nvPr userDrawn="1"/>
        </p:nvSpPr>
        <p:spPr>
          <a:xfrm>
            <a:off x="0" y="6541501"/>
            <a:ext cx="12192000" cy="123703"/>
          </a:xfrm>
          <a:prstGeom prst="rect">
            <a:avLst/>
          </a:prstGeom>
          <a:solidFill>
            <a:srgbClr val="005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1">
            <a:extLst>
              <a:ext uri="{FF2B5EF4-FFF2-40B4-BE49-F238E27FC236}">
                <a16:creationId xmlns:a16="http://schemas.microsoft.com/office/drawing/2014/main" id="{A977D2C6-4E53-41D9-8D0B-78667181BF5D}"/>
              </a:ext>
            </a:extLst>
          </p:cNvPr>
          <p:cNvSpPr>
            <a:spLocks noGrp="1"/>
          </p:cNvSpPr>
          <p:nvPr>
            <p:ph type="title" hasCustomPrompt="1"/>
          </p:nvPr>
        </p:nvSpPr>
        <p:spPr>
          <a:xfrm>
            <a:off x="480384" y="561860"/>
            <a:ext cx="7814948" cy="692955"/>
          </a:xfrm>
          <a:prstGeom prst="rect">
            <a:avLst/>
          </a:prstGeom>
        </p:spPr>
        <p:txBody>
          <a:bodyPr>
            <a:normAutofit/>
          </a:bodyPr>
          <a:lstStyle>
            <a:lvl1pPr>
              <a:defRPr sz="2400" b="1">
                <a:solidFill>
                  <a:schemeClr val="tx1"/>
                </a:solidFill>
              </a:defRPr>
            </a:lvl1pPr>
          </a:lstStyle>
          <a:p>
            <a:r>
              <a:rPr lang="da-DK"/>
              <a:t>Overskrift</a:t>
            </a:r>
          </a:p>
        </p:txBody>
      </p:sp>
      <p:sp>
        <p:nvSpPr>
          <p:cNvPr id="11" name="Pladsholder til indhold 4">
            <a:extLst>
              <a:ext uri="{FF2B5EF4-FFF2-40B4-BE49-F238E27FC236}">
                <a16:creationId xmlns:a16="http://schemas.microsoft.com/office/drawing/2014/main" id="{2E24C2DC-3927-4400-BFF3-21C52BD6FA34}"/>
              </a:ext>
            </a:extLst>
          </p:cNvPr>
          <p:cNvSpPr>
            <a:spLocks noGrp="1"/>
          </p:cNvSpPr>
          <p:nvPr>
            <p:ph sz="quarter" idx="11"/>
          </p:nvPr>
        </p:nvSpPr>
        <p:spPr>
          <a:xfrm>
            <a:off x="6286499" y="1755775"/>
            <a:ext cx="5328139" cy="4446588"/>
          </a:xfrm>
          <a:prstGeom prst="rect">
            <a:avLst/>
          </a:prstGeom>
        </p:spPr>
        <p:txBody>
          <a:bodyPr/>
          <a:lstStyle>
            <a:lvl1pPr marL="228600" indent="-228600">
              <a:defRPr/>
            </a:lvl1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3" name="Text Placeholder 4">
            <a:extLst>
              <a:ext uri="{FF2B5EF4-FFF2-40B4-BE49-F238E27FC236}">
                <a16:creationId xmlns:a16="http://schemas.microsoft.com/office/drawing/2014/main" id="{F7044B25-8B6D-4626-91AD-D4FB55F2A53E}"/>
              </a:ext>
            </a:extLst>
          </p:cNvPr>
          <p:cNvSpPr>
            <a:spLocks noGrp="1"/>
          </p:cNvSpPr>
          <p:nvPr>
            <p:ph type="body" sz="quarter" idx="13"/>
          </p:nvPr>
        </p:nvSpPr>
        <p:spPr>
          <a:xfrm>
            <a:off x="8827200" y="316800"/>
            <a:ext cx="3621600" cy="1206500"/>
          </a:xfrm>
          <a:blipFill>
            <a:blip r:embed="rId2" cstate="screen">
              <a:extLst>
                <a:ext uri="{28A0092B-C50C-407E-A947-70E740481C1C}">
                  <a14:useLocalDpi xmlns:a14="http://schemas.microsoft.com/office/drawing/2010/main"/>
                </a:ext>
              </a:extLst>
            </a:blip>
            <a:stretch>
              <a:fillRect/>
            </a:stretch>
          </a:blipFill>
        </p:spPr>
        <p:txBody>
          <a:bodyPr bIns="2052000">
            <a:normAutofit/>
          </a:bodyPr>
          <a:lstStyle>
            <a:lvl1pPr marL="0" indent="0">
              <a:buNone/>
              <a:defRPr sz="100">
                <a:solidFill>
                  <a:schemeClr val="bg1"/>
                </a:solidFill>
              </a:defRPr>
            </a:lvl1pPr>
          </a:lstStyle>
          <a:p>
            <a:pPr lvl="0"/>
            <a:endParaRPr lang="da-DK"/>
          </a:p>
        </p:txBody>
      </p:sp>
      <p:sp>
        <p:nvSpPr>
          <p:cNvPr id="8" name="Pladsholder til indhold 4">
            <a:extLst>
              <a:ext uri="{FF2B5EF4-FFF2-40B4-BE49-F238E27FC236}">
                <a16:creationId xmlns:a16="http://schemas.microsoft.com/office/drawing/2014/main" id="{4492D1DE-4994-46D8-961D-9248885017D0}"/>
              </a:ext>
            </a:extLst>
          </p:cNvPr>
          <p:cNvSpPr>
            <a:spLocks noGrp="1"/>
          </p:cNvSpPr>
          <p:nvPr>
            <p:ph sz="quarter" idx="14"/>
          </p:nvPr>
        </p:nvSpPr>
        <p:spPr>
          <a:xfrm>
            <a:off x="597876" y="1755775"/>
            <a:ext cx="5328139" cy="4446588"/>
          </a:xfrm>
          <a:prstGeom prst="rect">
            <a:avLst/>
          </a:prstGeom>
        </p:spPr>
        <p:txBody>
          <a:bodyPr/>
          <a:lstStyle>
            <a:lvl1pPr marL="228600" indent="-228600">
              <a:defRPr/>
            </a:lvl1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064013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 og tekst 3 spal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hasCustomPrompt="1"/>
          </p:nvPr>
        </p:nvSpPr>
        <p:spPr>
          <a:xfrm>
            <a:off x="1260000" y="1587500"/>
            <a:ext cx="9725500" cy="4589463"/>
          </a:xfrm>
        </p:spPr>
        <p:txBody>
          <a:bodyPr numCol="3">
            <a:normAutofit/>
          </a:bodyPr>
          <a:lstStyle>
            <a:lvl1pPr marL="0" indent="0">
              <a:buFontTx/>
              <a:buNone/>
              <a:defRPr sz="1100"/>
            </a:lvl1pPr>
            <a:lvl2pPr marL="180000" indent="0">
              <a:buFontTx/>
              <a:buNone/>
              <a:defRPr sz="1100"/>
            </a:lvl2pPr>
            <a:lvl3pPr marL="342000" indent="0">
              <a:buFontTx/>
              <a:buNone/>
              <a:defRPr sz="1100"/>
            </a:lvl3pPr>
            <a:lvl4pPr marL="540000" indent="0">
              <a:buFontTx/>
              <a:buNone/>
              <a:defRPr sz="1100"/>
            </a:lvl4pPr>
            <a:lvl5pPr marL="702000" indent="0">
              <a:buFontTx/>
              <a:buNone/>
              <a:defRPr sz="1100"/>
            </a:lvl5pPr>
          </a:lstStyle>
          <a:p>
            <a:pPr lvl="0"/>
            <a:r>
              <a:rPr lang="da-DK"/>
              <a:t>Indsæt tekst i 3 spalter</a:t>
            </a:r>
          </a:p>
        </p:txBody>
      </p:sp>
      <p:sp>
        <p:nvSpPr>
          <p:cNvPr id="6" name="Pladsholder til slidenummer 5">
            <a:extLst>
              <a:ext uri="{FF2B5EF4-FFF2-40B4-BE49-F238E27FC236}">
                <a16:creationId xmlns:a16="http://schemas.microsoft.com/office/drawing/2014/main" id="{282951B8-FE0A-4C0B-8C58-A34E4B92A57A}"/>
              </a:ext>
            </a:extLst>
          </p:cNvPr>
          <p:cNvSpPr>
            <a:spLocks noGrp="1"/>
          </p:cNvSpPr>
          <p:nvPr>
            <p:ph type="sldNum" sz="quarter" idx="12"/>
          </p:nvPr>
        </p:nvSpPr>
        <p:spPr/>
        <p:txBody>
          <a:bodyPr/>
          <a:lstStyle/>
          <a:p>
            <a:fld id="{5A0D23CF-C5A3-5445-819D-C647D180BB4B}" type="slidenum">
              <a:rPr lang="da-DK" smtClean="0"/>
              <a:pPr/>
              <a:t>‹nr.›</a:t>
            </a:fld>
            <a:endParaRPr lang="da-DK"/>
          </a:p>
        </p:txBody>
      </p:sp>
      <p:sp>
        <p:nvSpPr>
          <p:cNvPr id="7" name="Pladsholder til tekst 7">
            <a:extLst>
              <a:ext uri="{FF2B5EF4-FFF2-40B4-BE49-F238E27FC236}">
                <a16:creationId xmlns:a16="http://schemas.microsoft.com/office/drawing/2014/main" id="{6E23F764-9828-445C-CC7F-DF6F00A6BE19}"/>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1149281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orside med billedebaggrun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ladsholder til tekst 11">
            <a:extLst>
              <a:ext uri="{FF2B5EF4-FFF2-40B4-BE49-F238E27FC236}">
                <a16:creationId xmlns:a16="http://schemas.microsoft.com/office/drawing/2014/main" id="{248B3835-85CF-1FD8-0DC3-62B3F3861D17}"/>
              </a:ext>
            </a:extLst>
          </p:cNvPr>
          <p:cNvSpPr>
            <a:spLocks noGrp="1"/>
          </p:cNvSpPr>
          <p:nvPr>
            <p:ph type="body" sz="quarter" idx="10" hasCustomPrompt="1"/>
          </p:nvPr>
        </p:nvSpPr>
        <p:spPr>
          <a:xfrm>
            <a:off x="1" y="4614334"/>
            <a:ext cx="12184142" cy="182736"/>
          </a:xfrm>
        </p:spPr>
        <p:txBody>
          <a:bodyPr>
            <a:noAutofit/>
          </a:bodyPr>
          <a:lstStyle>
            <a:lvl1pPr marL="0" indent="0" algn="ctr">
              <a:buFontTx/>
              <a:buNone/>
              <a:defRPr sz="1100" b="1" spc="300">
                <a:solidFill>
                  <a:schemeClr val="bg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da-DK"/>
              <a:t>INDSÆT TITEL</a:t>
            </a:r>
          </a:p>
        </p:txBody>
      </p:sp>
      <p:pic>
        <p:nvPicPr>
          <p:cNvPr id="2" name="Grafik 1">
            <a:extLst>
              <a:ext uri="{FF2B5EF4-FFF2-40B4-BE49-F238E27FC236}">
                <a16:creationId xmlns:a16="http://schemas.microsoft.com/office/drawing/2014/main" id="{FE10D728-2F8E-9A79-A793-8FA18EC9AE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2854" y="2136228"/>
            <a:ext cx="1394622" cy="2068689"/>
          </a:xfrm>
          <a:prstGeom prst="rect">
            <a:avLst/>
          </a:prstGeom>
        </p:spPr>
      </p:pic>
      <p:pic>
        <p:nvPicPr>
          <p:cNvPr id="3" name="Grafik 2">
            <a:extLst>
              <a:ext uri="{FF2B5EF4-FFF2-40B4-BE49-F238E27FC236}">
                <a16:creationId xmlns:a16="http://schemas.microsoft.com/office/drawing/2014/main" id="{AE996835-EDFE-BE3E-C688-CC762B1E39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3220" y="2085593"/>
            <a:ext cx="1781124" cy="2156098"/>
          </a:xfrm>
          <a:prstGeom prst="rect">
            <a:avLst/>
          </a:prstGeom>
        </p:spPr>
      </p:pic>
      <p:pic>
        <p:nvPicPr>
          <p:cNvPr id="4" name="Grafik 3">
            <a:extLst>
              <a:ext uri="{FF2B5EF4-FFF2-40B4-BE49-F238E27FC236}">
                <a16:creationId xmlns:a16="http://schemas.microsoft.com/office/drawing/2014/main" id="{A9BBDDF2-8BA5-B125-BDA8-EC3EA874D9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3319" y="2085593"/>
            <a:ext cx="1658004" cy="2210671"/>
          </a:xfrm>
          <a:prstGeom prst="rect">
            <a:avLst/>
          </a:prstGeom>
        </p:spPr>
      </p:pic>
      <p:sp>
        <p:nvSpPr>
          <p:cNvPr id="5" name="Pladsholder til tekst 7">
            <a:extLst>
              <a:ext uri="{FF2B5EF4-FFF2-40B4-BE49-F238E27FC236}">
                <a16:creationId xmlns:a16="http://schemas.microsoft.com/office/drawing/2014/main" id="{93770E3A-3B01-E4A0-83E9-A2A7D43B64B6}"/>
              </a:ext>
            </a:extLst>
          </p:cNvPr>
          <p:cNvSpPr>
            <a:spLocks noGrp="1"/>
          </p:cNvSpPr>
          <p:nvPr>
            <p:ph type="body" sz="quarter" idx="13" hasCustomPrompt="1"/>
          </p:nvPr>
        </p:nvSpPr>
        <p:spPr>
          <a:xfrm>
            <a:off x="3511584" y="4971382"/>
            <a:ext cx="5168832" cy="359007"/>
          </a:xfrm>
        </p:spPr>
        <p:txBody>
          <a:bodyPr>
            <a:normAutofit/>
          </a:bodyPr>
          <a:lstStyle>
            <a:lvl1pPr marL="0" indent="0" algn="ctr">
              <a:buFontTx/>
              <a:buNone/>
              <a:defRPr sz="1400" b="1">
                <a:solidFill>
                  <a:schemeClr val="bg1"/>
                </a:solidFill>
              </a:defRPr>
            </a:lvl1pPr>
          </a:lstStyle>
          <a:p>
            <a:pPr lvl="0"/>
            <a:r>
              <a:rPr lang="da-DK"/>
              <a:t>KLIK FOR AT INDSÆTTE FIRMANAVN</a:t>
            </a:r>
          </a:p>
        </p:txBody>
      </p:sp>
    </p:spTree>
    <p:extLst>
      <p:ext uri="{BB962C8B-B14F-4D97-AF65-F5344CB8AC3E}">
        <p14:creationId xmlns:p14="http://schemas.microsoft.com/office/powerpoint/2010/main" val="4153567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el og tekst Med billede til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5927501"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0"/>
            <a:ext cx="5927501" cy="4589463"/>
          </a:xfrm>
        </p:spPr>
        <p:txBody>
          <a:bodyPr>
            <a:normAutofit/>
          </a:bodyPr>
          <a:lstStyle>
            <a:lvl1pPr marL="162000" indent="-162000">
              <a:defRPr sz="1000"/>
            </a:lvl1pPr>
            <a:lvl2pPr marL="342000" indent="-162000">
              <a:defRPr sz="1000"/>
            </a:lvl2pPr>
            <a:lvl3pPr marL="504000" indent="-162000">
              <a:defRPr sz="1000"/>
            </a:lvl3pPr>
            <a:lvl4pPr marL="702000" indent="-162000">
              <a:defRPr sz="1000"/>
            </a:lvl4pPr>
            <a:lvl5pPr marL="864000" indent="-162000">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billede 5">
            <a:extLst>
              <a:ext uri="{FF2B5EF4-FFF2-40B4-BE49-F238E27FC236}">
                <a16:creationId xmlns:a16="http://schemas.microsoft.com/office/drawing/2014/main" id="{3BC7981F-1B37-D3F7-B620-56BC9D32FDF3}"/>
              </a:ext>
            </a:extLst>
          </p:cNvPr>
          <p:cNvSpPr>
            <a:spLocks noGrp="1"/>
          </p:cNvSpPr>
          <p:nvPr>
            <p:ph type="pic" sz="quarter" idx="12" hasCustomPrompt="1"/>
          </p:nvPr>
        </p:nvSpPr>
        <p:spPr>
          <a:xfrm>
            <a:off x="7967662" y="0"/>
            <a:ext cx="4224338" cy="6858000"/>
          </a:xfrm>
          <a:solidFill>
            <a:schemeClr val="bg2"/>
          </a:solidFill>
        </p:spPr>
        <p:txBody>
          <a:bodyPr>
            <a:normAutofit/>
          </a:bodyPr>
          <a:lstStyle>
            <a:lvl1pPr marL="0" indent="0">
              <a:buFontTx/>
              <a:buNone/>
              <a:defRPr sz="1000"/>
            </a:lvl1pPr>
          </a:lstStyle>
          <a:p>
            <a:r>
              <a:rPr lang="da-DK"/>
              <a:t>Indsæt billede</a:t>
            </a:r>
          </a:p>
        </p:txBody>
      </p:sp>
      <p:sp>
        <p:nvSpPr>
          <p:cNvPr id="7" name="Pladsholder til slidenummer 6">
            <a:extLst>
              <a:ext uri="{FF2B5EF4-FFF2-40B4-BE49-F238E27FC236}">
                <a16:creationId xmlns:a16="http://schemas.microsoft.com/office/drawing/2014/main" id="{95779F86-2830-FA17-7210-ECECB2EBEA3C}"/>
              </a:ext>
            </a:extLst>
          </p:cNvPr>
          <p:cNvSpPr>
            <a:spLocks noGrp="1"/>
          </p:cNvSpPr>
          <p:nvPr>
            <p:ph type="sldNum" sz="quarter" idx="15"/>
          </p:nvPr>
        </p:nvSpPr>
        <p:spPr/>
        <p:txBody>
          <a:bodyPr/>
          <a:lstStyle>
            <a:lvl1pPr>
              <a:defRPr>
                <a:solidFill>
                  <a:schemeClr val="bg1"/>
                </a:solidFill>
              </a:defRPr>
            </a:lvl1p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5666B592-B2E0-0F65-1CDF-A32FC5D465BF}"/>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solidFill>
              </a:defRPr>
            </a:lvl1pPr>
          </a:lstStyle>
          <a:p>
            <a:pPr lvl="0"/>
            <a:r>
              <a:rPr lang="da-DK"/>
              <a:t>KLIK FOR AT INDSÆTTE FIRMANAVN</a:t>
            </a:r>
          </a:p>
        </p:txBody>
      </p:sp>
      <p:sp>
        <p:nvSpPr>
          <p:cNvPr id="5" name="Pladsholder til billede 4">
            <a:extLst>
              <a:ext uri="{FF2B5EF4-FFF2-40B4-BE49-F238E27FC236}">
                <a16:creationId xmlns:a16="http://schemas.microsoft.com/office/drawing/2014/main" id="{87E76713-C586-F800-AEF6-13F0BCD08023}"/>
              </a:ext>
            </a:extLst>
          </p:cNvPr>
          <p:cNvSpPr>
            <a:spLocks noGrp="1"/>
          </p:cNvSpPr>
          <p:nvPr>
            <p:ph type="pic" sz="quarter" idx="16" hasCustomPrompt="1"/>
          </p:nvPr>
        </p:nvSpPr>
        <p:spPr>
          <a:xfrm>
            <a:off x="4187126" y="6272213"/>
            <a:ext cx="3000375" cy="449262"/>
          </a:xfrm>
        </p:spPr>
        <p:txBody>
          <a:bodyPr>
            <a:normAutofit/>
          </a:bodyPr>
          <a:lstStyle>
            <a:lvl1pPr marL="0" indent="0" algn="ctr">
              <a:buNone/>
              <a:defRPr sz="1200" b="1"/>
            </a:lvl1pPr>
          </a:lstStyle>
          <a:p>
            <a:r>
              <a:rPr lang="danish-DK"/>
              <a:t>INDSÆT LOGO</a:t>
            </a:r>
          </a:p>
        </p:txBody>
      </p:sp>
    </p:spTree>
    <p:extLst>
      <p:ext uri="{BB962C8B-B14F-4D97-AF65-F5344CB8AC3E}">
        <p14:creationId xmlns:p14="http://schemas.microsoft.com/office/powerpoint/2010/main" val="3057811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el, tekt og tabel Grøn baggrund">
    <p:bg>
      <p:bgPr>
        <a:solidFill>
          <a:srgbClr val="1B4529"/>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chemeClr val="bg1"/>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1"/>
            <a:ext cx="9725500" cy="571499"/>
          </a:xfrm>
        </p:spPr>
        <p:txBody>
          <a:bodyPr>
            <a:normAutofit/>
          </a:bodyPr>
          <a:lstStyle>
            <a:lvl1pPr marL="0" indent="0">
              <a:lnSpc>
                <a:spcPct val="100000"/>
              </a:lnSpc>
              <a:buFontTx/>
              <a:buNone/>
              <a:defRPr sz="1200">
                <a:solidFill>
                  <a:schemeClr val="bg1"/>
                </a:solidFill>
              </a:defRPr>
            </a:lvl1pPr>
            <a:lvl2pPr marL="180000" indent="0">
              <a:buFontTx/>
              <a:buNone/>
              <a:defRPr sz="1200">
                <a:solidFill>
                  <a:schemeClr val="bg1"/>
                </a:solidFill>
              </a:defRPr>
            </a:lvl2pPr>
            <a:lvl3pPr marL="504000" indent="-162000">
              <a:defRPr sz="1100">
                <a:solidFill>
                  <a:schemeClr val="bg1"/>
                </a:solidFill>
              </a:defRPr>
            </a:lvl3pPr>
            <a:lvl4pPr marL="702000" indent="-162000">
              <a:defRPr sz="1100">
                <a:solidFill>
                  <a:schemeClr val="bg1"/>
                </a:solidFill>
              </a:defRPr>
            </a:lvl4pPr>
            <a:lvl5pPr marL="864000" indent="-162000">
              <a:defRPr sz="1100">
                <a:solidFill>
                  <a:schemeClr val="bg1"/>
                </a:solidFill>
              </a:defRPr>
            </a:lvl5pPr>
          </a:lstStyle>
          <a:p>
            <a:pPr lvl="0"/>
            <a:r>
              <a:rPr lang="da-DK"/>
              <a:t>Klik for at redigere teksttypografierne i masteren</a:t>
            </a:r>
          </a:p>
        </p:txBody>
      </p:sp>
      <p:sp>
        <p:nvSpPr>
          <p:cNvPr id="5" name="Pladsholder til tabel 4">
            <a:extLst>
              <a:ext uri="{FF2B5EF4-FFF2-40B4-BE49-F238E27FC236}">
                <a16:creationId xmlns:a16="http://schemas.microsoft.com/office/drawing/2014/main" id="{6007EDF7-7179-E268-82D3-9C036518E47A}"/>
              </a:ext>
            </a:extLst>
          </p:cNvPr>
          <p:cNvSpPr>
            <a:spLocks noGrp="1"/>
          </p:cNvSpPr>
          <p:nvPr>
            <p:ph type="tbl" sz="quarter" idx="10" hasCustomPrompt="1"/>
          </p:nvPr>
        </p:nvSpPr>
        <p:spPr>
          <a:xfrm>
            <a:off x="1260001" y="2328860"/>
            <a:ext cx="9725500" cy="3149600"/>
          </a:xfrm>
        </p:spPr>
        <p:txBody>
          <a:bodyPr>
            <a:normAutofit/>
          </a:bodyPr>
          <a:lstStyle>
            <a:lvl1pPr marL="0" indent="0">
              <a:buFontTx/>
              <a:buNone/>
              <a:defRPr sz="1100">
                <a:solidFill>
                  <a:schemeClr val="bg1"/>
                </a:solidFill>
              </a:defRPr>
            </a:lvl1pPr>
          </a:lstStyle>
          <a:p>
            <a:r>
              <a:rPr lang="da-DK"/>
              <a:t>Indsæt tabel og design tabellen efter behov</a:t>
            </a:r>
          </a:p>
        </p:txBody>
      </p:sp>
      <p:sp>
        <p:nvSpPr>
          <p:cNvPr id="7" name="Pladsholder til slidenummer 6">
            <a:extLst>
              <a:ext uri="{FF2B5EF4-FFF2-40B4-BE49-F238E27FC236}">
                <a16:creationId xmlns:a16="http://schemas.microsoft.com/office/drawing/2014/main" id="{943B1974-AE88-FEE0-B0E7-32BFC421753E}"/>
              </a:ext>
            </a:extLst>
          </p:cNvPr>
          <p:cNvSpPr>
            <a:spLocks noGrp="1"/>
          </p:cNvSpPr>
          <p:nvPr>
            <p:ph type="sldNum" sz="quarter" idx="13"/>
          </p:nvPr>
        </p:nvSpPr>
        <p:spPr/>
        <p:txBody>
          <a:bodyPr/>
          <a:lstStyle>
            <a:lvl1pPr>
              <a:defRPr>
                <a:solidFill>
                  <a:schemeClr val="bg1">
                    <a:lumMod val="75000"/>
                  </a:schemeClr>
                </a:solidFill>
              </a:defRPr>
            </a:lvl1p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82D2456F-D242-A533-6E25-C60A0D80F317}"/>
              </a:ext>
            </a:extLst>
          </p:cNvPr>
          <p:cNvSpPr>
            <a:spLocks noGrp="1"/>
          </p:cNvSpPr>
          <p:nvPr>
            <p:ph type="body" sz="quarter" idx="14"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299550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el, tekt og tabel Hvid baggrun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1"/>
            <a:ext cx="9725500" cy="571499"/>
          </a:xfrm>
        </p:spPr>
        <p:txBody>
          <a:bodyPr>
            <a:normAutofit/>
          </a:bodyPr>
          <a:lstStyle>
            <a:lvl1pPr marL="0" indent="0">
              <a:lnSpc>
                <a:spcPct val="100000"/>
              </a:lnSpc>
              <a:buFontTx/>
              <a:buNone/>
              <a:defRPr sz="1200">
                <a:solidFill>
                  <a:schemeClr val="tx1"/>
                </a:solidFill>
              </a:defRPr>
            </a:lvl1pPr>
            <a:lvl2pPr marL="180000" indent="0">
              <a:buFontTx/>
              <a:buNone/>
              <a:defRPr sz="1200">
                <a:solidFill>
                  <a:schemeClr val="tx1"/>
                </a:solidFill>
              </a:defRPr>
            </a:lvl2pPr>
            <a:lvl3pPr marL="504000" indent="-162000">
              <a:defRPr sz="1100">
                <a:solidFill>
                  <a:schemeClr val="bg1"/>
                </a:solidFill>
              </a:defRPr>
            </a:lvl3pPr>
            <a:lvl4pPr marL="702000" indent="-162000">
              <a:defRPr sz="1100">
                <a:solidFill>
                  <a:schemeClr val="bg1"/>
                </a:solidFill>
              </a:defRPr>
            </a:lvl4pPr>
            <a:lvl5pPr marL="864000" indent="-162000">
              <a:defRPr sz="1100">
                <a:solidFill>
                  <a:schemeClr val="bg1"/>
                </a:solidFill>
              </a:defRPr>
            </a:lvl5pPr>
          </a:lstStyle>
          <a:p>
            <a:pPr lvl="0"/>
            <a:r>
              <a:rPr lang="da-DK"/>
              <a:t>Klik for at redigere teksttypografierne i masteren</a:t>
            </a:r>
          </a:p>
        </p:txBody>
      </p:sp>
      <p:sp>
        <p:nvSpPr>
          <p:cNvPr id="5" name="Pladsholder til tabel 4">
            <a:extLst>
              <a:ext uri="{FF2B5EF4-FFF2-40B4-BE49-F238E27FC236}">
                <a16:creationId xmlns:a16="http://schemas.microsoft.com/office/drawing/2014/main" id="{6007EDF7-7179-E268-82D3-9C036518E47A}"/>
              </a:ext>
            </a:extLst>
          </p:cNvPr>
          <p:cNvSpPr>
            <a:spLocks noGrp="1"/>
          </p:cNvSpPr>
          <p:nvPr>
            <p:ph type="tbl" sz="quarter" idx="10" hasCustomPrompt="1"/>
          </p:nvPr>
        </p:nvSpPr>
        <p:spPr>
          <a:xfrm>
            <a:off x="1260001" y="2328860"/>
            <a:ext cx="9725500" cy="3149600"/>
          </a:xfrm>
        </p:spPr>
        <p:txBody>
          <a:bodyPr>
            <a:normAutofit/>
          </a:bodyPr>
          <a:lstStyle>
            <a:lvl1pPr marL="0" indent="0">
              <a:buFontTx/>
              <a:buNone/>
              <a:defRPr sz="1100">
                <a:solidFill>
                  <a:schemeClr val="tx1"/>
                </a:solidFill>
              </a:defRPr>
            </a:lvl1pPr>
          </a:lstStyle>
          <a:p>
            <a:r>
              <a:rPr lang="da-DK"/>
              <a:t>Indsæt tabel og design tabellen efter behov</a:t>
            </a:r>
          </a:p>
        </p:txBody>
      </p:sp>
      <p:sp>
        <p:nvSpPr>
          <p:cNvPr id="7" name="Pladsholder til slidenummer 6">
            <a:extLst>
              <a:ext uri="{FF2B5EF4-FFF2-40B4-BE49-F238E27FC236}">
                <a16:creationId xmlns:a16="http://schemas.microsoft.com/office/drawing/2014/main" id="{BE059A9A-7345-5104-75C0-2885A36E1ACB}"/>
              </a:ext>
            </a:extLst>
          </p:cNvPr>
          <p:cNvSpPr>
            <a:spLocks noGrp="1"/>
          </p:cNvSpPr>
          <p:nvPr>
            <p:ph type="sldNum" sz="quarter" idx="13"/>
          </p:nvPr>
        </p:nvSpPr>
        <p:spPr/>
        <p:txBody>
          <a:body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99BF5DFB-85DE-65B0-62FD-7CCEDD9F3AC0}"/>
              </a:ext>
            </a:extLst>
          </p:cNvPr>
          <p:cNvSpPr>
            <a:spLocks noGrp="1"/>
          </p:cNvSpPr>
          <p:nvPr>
            <p:ph type="body" sz="quarter" idx="14"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3540083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el, tekst og ekstra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5058000" y="1080000"/>
            <a:ext cx="5927501"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5058000" y="1587500"/>
            <a:ext cx="5927501" cy="4589463"/>
          </a:xfrm>
        </p:spPr>
        <p:txBody>
          <a:bodyPr>
            <a:normAutofit/>
          </a:bodyPr>
          <a:lstStyle>
            <a:lvl1pPr marL="162000" indent="-162000">
              <a:defRPr sz="1000"/>
            </a:lvl1pPr>
            <a:lvl2pPr marL="342000" indent="-162000">
              <a:defRPr sz="1000"/>
            </a:lvl2pPr>
            <a:lvl3pPr marL="504000" indent="-162000">
              <a:defRPr sz="1000"/>
            </a:lvl3pPr>
            <a:lvl4pPr marL="702000" indent="-162000">
              <a:defRPr sz="1000"/>
            </a:lvl4pPr>
            <a:lvl5pPr marL="864000" indent="-162000">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indhold 5">
            <a:extLst>
              <a:ext uri="{FF2B5EF4-FFF2-40B4-BE49-F238E27FC236}">
                <a16:creationId xmlns:a16="http://schemas.microsoft.com/office/drawing/2014/main" id="{22C2C820-D426-40C0-AFDC-EC77A4825A9D}"/>
              </a:ext>
            </a:extLst>
          </p:cNvPr>
          <p:cNvSpPr>
            <a:spLocks noGrp="1"/>
          </p:cNvSpPr>
          <p:nvPr>
            <p:ph sz="quarter" idx="10" hasCustomPrompt="1"/>
          </p:nvPr>
        </p:nvSpPr>
        <p:spPr>
          <a:xfrm>
            <a:off x="1260000" y="1079500"/>
            <a:ext cx="3532134" cy="5097463"/>
          </a:xfrm>
        </p:spPr>
        <p:txBody>
          <a:bodyPr>
            <a:normAutofit/>
          </a:bodyPr>
          <a:lstStyle>
            <a:lvl1pPr marL="0" indent="0">
              <a:buFontTx/>
              <a:buNone/>
              <a:defRPr sz="1000"/>
            </a:lvl1pPr>
          </a:lstStyle>
          <a:p>
            <a:pPr lvl="0"/>
            <a:r>
              <a:rPr lang="da-DK"/>
              <a:t>Indsæt valgfri type indhold ved klik på ikon</a:t>
            </a:r>
          </a:p>
        </p:txBody>
      </p:sp>
      <p:sp>
        <p:nvSpPr>
          <p:cNvPr id="7" name="Pladsholder til slidenummer 6">
            <a:extLst>
              <a:ext uri="{FF2B5EF4-FFF2-40B4-BE49-F238E27FC236}">
                <a16:creationId xmlns:a16="http://schemas.microsoft.com/office/drawing/2014/main" id="{CBB6B427-B82A-4BEE-3E4B-FCF05DA28381}"/>
              </a:ext>
            </a:extLst>
          </p:cNvPr>
          <p:cNvSpPr>
            <a:spLocks noGrp="1"/>
          </p:cNvSpPr>
          <p:nvPr>
            <p:ph type="sldNum" sz="quarter" idx="13"/>
          </p:nvPr>
        </p:nvSpPr>
        <p:spPr/>
        <p:txBody>
          <a:body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6486DBFF-470D-04AB-91BC-5A035DE5A9D0}"/>
              </a:ext>
            </a:extLst>
          </p:cNvPr>
          <p:cNvSpPr>
            <a:spLocks noGrp="1"/>
          </p:cNvSpPr>
          <p:nvPr>
            <p:ph type="body" sz="quarter" idx="14"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3457248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billede - blåt overlay- lyst logo">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67AA1C-6AAC-4A18-B90C-EF060D4BABE8}"/>
              </a:ext>
            </a:extLst>
          </p:cNvPr>
          <p:cNvSpPr>
            <a:spLocks noGrp="1"/>
          </p:cNvSpPr>
          <p:nvPr>
            <p:ph type="body" sz="quarter" idx="12"/>
          </p:nvPr>
        </p:nvSpPr>
        <p:spPr>
          <a:xfrm>
            <a:off x="0" y="0"/>
            <a:ext cx="12192000" cy="6858000"/>
          </a:xfr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l">
              <a:buNone/>
              <a:defRPr lang="en-US" sz="100" smtClean="0">
                <a:solidFill>
                  <a:schemeClr val="accent1">
                    <a:lumMod val="60000"/>
                    <a:lumOff val="40000"/>
                  </a:schemeClr>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da-DK" sz="1800">
                <a:solidFill>
                  <a:schemeClr val="lt1"/>
                </a:solidFill>
              </a:defRPr>
            </a:lvl5pPr>
          </a:lstStyle>
          <a:p>
            <a:pPr marL="0" lvl="0" algn="ctr"/>
            <a:endParaRPr lang="da-DK"/>
          </a:p>
        </p:txBody>
      </p:sp>
      <p:sp>
        <p:nvSpPr>
          <p:cNvPr id="3" name="Picture Placeholder 2">
            <a:extLst>
              <a:ext uri="{FF2B5EF4-FFF2-40B4-BE49-F238E27FC236}">
                <a16:creationId xmlns:a16="http://schemas.microsoft.com/office/drawing/2014/main" id="{391E2191-45AA-46B7-879C-F34B4B55A9FF}"/>
              </a:ext>
            </a:extLst>
          </p:cNvPr>
          <p:cNvSpPr>
            <a:spLocks noGrp="1"/>
          </p:cNvSpPr>
          <p:nvPr>
            <p:ph type="pic" sz="quarter" idx="11"/>
          </p:nvPr>
        </p:nvSpPr>
        <p:spPr>
          <a:xfrm>
            <a:off x="0" y="0"/>
            <a:ext cx="12192000" cy="6858000"/>
          </a:xfrm>
        </p:spPr>
        <p:txBody>
          <a:bodyPr/>
          <a:lstStyle>
            <a:lvl1pPr marL="0" indent="0" algn="ctr">
              <a:buNone/>
              <a:defRPr/>
            </a:lvl1pPr>
          </a:lstStyle>
          <a:p>
            <a:endParaRPr lang="da-DK"/>
          </a:p>
        </p:txBody>
      </p:sp>
      <p:sp>
        <p:nvSpPr>
          <p:cNvPr id="10" name="Titel 11">
            <a:extLst>
              <a:ext uri="{FF2B5EF4-FFF2-40B4-BE49-F238E27FC236}">
                <a16:creationId xmlns:a16="http://schemas.microsoft.com/office/drawing/2014/main" id="{A64A691E-E9ED-4759-9290-D0A2BA52B314}"/>
              </a:ext>
            </a:extLst>
          </p:cNvPr>
          <p:cNvSpPr>
            <a:spLocks noGrp="1"/>
          </p:cNvSpPr>
          <p:nvPr>
            <p:ph type="title" hasCustomPrompt="1"/>
          </p:nvPr>
        </p:nvSpPr>
        <p:spPr>
          <a:xfrm>
            <a:off x="1477376" y="1795904"/>
            <a:ext cx="4253467" cy="1146472"/>
          </a:xfrm>
          <a:prstGeom prst="rect">
            <a:avLst/>
          </a:prstGeom>
        </p:spPr>
        <p:txBody>
          <a:bodyPr>
            <a:normAutofit/>
          </a:bodyPr>
          <a:lstStyle>
            <a:lvl1pPr>
              <a:defRPr sz="3200" b="1">
                <a:solidFill>
                  <a:schemeClr val="bg1"/>
                </a:solidFill>
              </a:defRPr>
            </a:lvl1pPr>
          </a:lstStyle>
          <a:p>
            <a:r>
              <a:rPr lang="da-DK"/>
              <a:t>Titel</a:t>
            </a:r>
          </a:p>
        </p:txBody>
      </p:sp>
      <p:sp>
        <p:nvSpPr>
          <p:cNvPr id="11" name="Pladsholder til tekst 23">
            <a:extLst>
              <a:ext uri="{FF2B5EF4-FFF2-40B4-BE49-F238E27FC236}">
                <a16:creationId xmlns:a16="http://schemas.microsoft.com/office/drawing/2014/main" id="{E1E781A0-C574-4183-9FB9-1E6971C1D291}"/>
              </a:ext>
            </a:extLst>
          </p:cNvPr>
          <p:cNvSpPr>
            <a:spLocks noGrp="1"/>
          </p:cNvSpPr>
          <p:nvPr>
            <p:ph type="body" sz="quarter" idx="10" hasCustomPrompt="1"/>
          </p:nvPr>
        </p:nvSpPr>
        <p:spPr>
          <a:xfrm>
            <a:off x="1477377" y="3125146"/>
            <a:ext cx="4253466" cy="2370313"/>
          </a:xfrm>
          <a:prstGeom prst="rect">
            <a:avLst/>
          </a:prstGeom>
        </p:spPr>
        <p:txBody>
          <a:bodyPr>
            <a:normAutofit/>
          </a:bodyPr>
          <a:lstStyle>
            <a:lvl1pPr marL="0" indent="0">
              <a:buNone/>
              <a:defRPr sz="2400">
                <a:solidFill>
                  <a:schemeClr val="bg1"/>
                </a:solidFill>
              </a:defRPr>
            </a:lvl1pPr>
          </a:lstStyle>
          <a:p>
            <a:pPr lvl="0"/>
            <a:r>
              <a:rPr lang="da-DK"/>
              <a:t>Undertitel</a:t>
            </a:r>
          </a:p>
        </p:txBody>
      </p:sp>
      <p:sp>
        <p:nvSpPr>
          <p:cNvPr id="13" name="TextBox 12">
            <a:extLst>
              <a:ext uri="{FF2B5EF4-FFF2-40B4-BE49-F238E27FC236}">
                <a16:creationId xmlns:a16="http://schemas.microsoft.com/office/drawing/2014/main" id="{66977D6C-77AC-4DF5-A66C-A29EF6A49DC8}"/>
              </a:ext>
            </a:extLst>
          </p:cNvPr>
          <p:cNvSpPr txBox="1"/>
          <p:nvPr userDrawn="1"/>
        </p:nvSpPr>
        <p:spPr>
          <a:xfrm>
            <a:off x="-912341" y="914400"/>
            <a:ext cx="789272" cy="1723549"/>
          </a:xfrm>
          <a:prstGeom prst="rect">
            <a:avLst/>
          </a:prstGeom>
          <a:noFill/>
        </p:spPr>
        <p:txBody>
          <a:bodyPr wrap="square" lIns="0" tIns="0" rIns="0" bIns="0" rtlCol="0">
            <a:spAutoFit/>
          </a:bodyPr>
          <a:lstStyle/>
          <a:p>
            <a:pPr algn="r"/>
            <a:r>
              <a:rPr lang="da-DK" sz="800" b="1">
                <a:solidFill>
                  <a:schemeClr val="tx1"/>
                </a:solidFill>
              </a:rPr>
              <a:t>For at skifte billedet i baggrunden</a:t>
            </a:r>
            <a:r>
              <a:rPr lang="da-DK" sz="800">
                <a:solidFill>
                  <a:schemeClr val="tx1"/>
                </a:solidFill>
              </a:rPr>
              <a:t>:</a:t>
            </a:r>
          </a:p>
          <a:p>
            <a:pPr algn="r"/>
            <a:r>
              <a:rPr lang="da-DK" sz="800">
                <a:solidFill>
                  <a:schemeClr val="tx1"/>
                </a:solidFill>
              </a:rPr>
              <a:t>Brug ikonet i midten til at vælge et billede, send dette bagerst ved at højreklikke på billedet, og vælg ”Send bagerst”.</a:t>
            </a:r>
          </a:p>
          <a:p>
            <a:pPr algn="r"/>
            <a:endParaRPr lang="da-DK" sz="800">
              <a:solidFill>
                <a:schemeClr val="tx1"/>
              </a:solidFill>
            </a:endParaRPr>
          </a:p>
        </p:txBody>
      </p:sp>
      <p:sp>
        <p:nvSpPr>
          <p:cNvPr id="15" name="Text Placeholder 4">
            <a:extLst>
              <a:ext uri="{FF2B5EF4-FFF2-40B4-BE49-F238E27FC236}">
                <a16:creationId xmlns:a16="http://schemas.microsoft.com/office/drawing/2014/main" id="{924177CA-D940-4356-99E9-D7D37D502390}"/>
              </a:ext>
            </a:extLst>
          </p:cNvPr>
          <p:cNvSpPr>
            <a:spLocks noGrp="1"/>
          </p:cNvSpPr>
          <p:nvPr>
            <p:ph type="body" sz="quarter" idx="13"/>
          </p:nvPr>
        </p:nvSpPr>
        <p:spPr>
          <a:xfrm>
            <a:off x="8827200" y="316800"/>
            <a:ext cx="3621600" cy="1206500"/>
          </a:xfrm>
          <a:blipFill>
            <a:blip r:embed="rId2" cstate="screen">
              <a:extLst>
                <a:ext uri="{28A0092B-C50C-407E-A947-70E740481C1C}">
                  <a14:useLocalDpi xmlns:a14="http://schemas.microsoft.com/office/drawing/2010/main"/>
                </a:ext>
              </a:extLst>
            </a:blip>
            <a:stretch>
              <a:fillRect/>
            </a:stretch>
          </a:blipFill>
        </p:spPr>
        <p:txBody>
          <a:bodyPr tIns="0" bIns="1944000">
            <a:normAutofit/>
          </a:bodyPr>
          <a:lstStyle>
            <a:lvl1pPr marL="0" indent="0">
              <a:buNone/>
              <a:defRPr sz="100">
                <a:solidFill>
                  <a:schemeClr val="bg1"/>
                </a:solidFill>
              </a:defRPr>
            </a:lvl1pPr>
          </a:lstStyle>
          <a:p>
            <a:pPr lvl="0"/>
            <a:endParaRPr lang="da-DK"/>
          </a:p>
        </p:txBody>
      </p:sp>
    </p:spTree>
    <p:extLst>
      <p:ext uri="{BB962C8B-B14F-4D97-AF65-F5344CB8AC3E}">
        <p14:creationId xmlns:p14="http://schemas.microsoft.com/office/powerpoint/2010/main" val="3153348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fslutningsslide">
    <p:bg>
      <p:bgPr>
        <a:solidFill>
          <a:srgbClr val="1B4529"/>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chemeClr val="bg1"/>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hasCustomPrompt="1"/>
          </p:nvPr>
        </p:nvSpPr>
        <p:spPr>
          <a:xfrm>
            <a:off x="1260000" y="1587501"/>
            <a:ext cx="9725500" cy="1460499"/>
          </a:xfrm>
        </p:spPr>
        <p:txBody>
          <a:bodyPr>
            <a:normAutofit/>
          </a:bodyPr>
          <a:lstStyle>
            <a:lvl1pPr marL="0" indent="0">
              <a:lnSpc>
                <a:spcPct val="100000"/>
              </a:lnSpc>
              <a:spcBef>
                <a:spcPts val="200"/>
              </a:spcBef>
              <a:buFontTx/>
              <a:buNone/>
              <a:defRPr sz="1100">
                <a:solidFill>
                  <a:schemeClr val="bg1"/>
                </a:solidFill>
              </a:defRPr>
            </a:lvl1pPr>
            <a:lvl2pPr marL="180000" indent="0">
              <a:buFontTx/>
              <a:buNone/>
              <a:defRPr sz="1100">
                <a:solidFill>
                  <a:schemeClr val="bg1"/>
                </a:solidFill>
              </a:defRPr>
            </a:lvl2pPr>
            <a:lvl3pPr marL="504000" indent="-162000">
              <a:defRPr sz="1100">
                <a:solidFill>
                  <a:schemeClr val="bg1"/>
                </a:solidFill>
              </a:defRPr>
            </a:lvl3pPr>
            <a:lvl4pPr marL="702000" indent="-162000">
              <a:defRPr sz="1100">
                <a:solidFill>
                  <a:schemeClr val="bg1"/>
                </a:solidFill>
              </a:defRPr>
            </a:lvl4pPr>
            <a:lvl5pPr marL="864000" indent="-162000">
              <a:defRPr sz="1100">
                <a:solidFill>
                  <a:schemeClr val="bg1"/>
                </a:solidFill>
              </a:defRPr>
            </a:lvl5pPr>
          </a:lstStyle>
          <a:p>
            <a:pPr lvl="0"/>
            <a:r>
              <a:rPr lang="da-DK"/>
              <a:t>Indsæt virksomhedsinformation</a:t>
            </a:r>
          </a:p>
        </p:txBody>
      </p:sp>
      <p:sp>
        <p:nvSpPr>
          <p:cNvPr id="6" name="Pladsholder til slidenummer 5">
            <a:extLst>
              <a:ext uri="{FF2B5EF4-FFF2-40B4-BE49-F238E27FC236}">
                <a16:creationId xmlns:a16="http://schemas.microsoft.com/office/drawing/2014/main" id="{BFA4597E-D87E-EFB8-406E-4FC854FCE6CE}"/>
              </a:ext>
            </a:extLst>
          </p:cNvPr>
          <p:cNvSpPr>
            <a:spLocks noGrp="1"/>
          </p:cNvSpPr>
          <p:nvPr>
            <p:ph type="sldNum" sz="quarter" idx="12"/>
          </p:nvPr>
        </p:nvSpPr>
        <p:spPr/>
        <p:txBody>
          <a:bodyPr/>
          <a:lstStyle>
            <a:lvl1pPr>
              <a:defRPr>
                <a:solidFill>
                  <a:schemeClr val="bg1">
                    <a:lumMod val="75000"/>
                  </a:schemeClr>
                </a:solidFill>
              </a:defRPr>
            </a:lvl1pPr>
          </a:lstStyle>
          <a:p>
            <a:fld id="{5A0D23CF-C5A3-5445-819D-C647D180BB4B}" type="slidenum">
              <a:rPr lang="da-DK" smtClean="0"/>
              <a:pPr/>
              <a:t>‹nr.›</a:t>
            </a:fld>
            <a:endParaRPr lang="da-DK"/>
          </a:p>
        </p:txBody>
      </p:sp>
      <p:sp>
        <p:nvSpPr>
          <p:cNvPr id="7" name="Pladsholder til tekst 7">
            <a:extLst>
              <a:ext uri="{FF2B5EF4-FFF2-40B4-BE49-F238E27FC236}">
                <a16:creationId xmlns:a16="http://schemas.microsoft.com/office/drawing/2014/main" id="{A7FDD8BF-2A78-004B-3943-7208D64FBA0E}"/>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840424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el og tekst uden bul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0"/>
            <a:ext cx="9725500" cy="4589463"/>
          </a:xfrm>
        </p:spPr>
        <p:txBody>
          <a:bodyPr>
            <a:normAutofit/>
          </a:bodyPr>
          <a:lstStyle>
            <a:lvl1pPr marL="0" indent="0">
              <a:buFontTx/>
              <a:buNone/>
              <a:defRPr sz="1100"/>
            </a:lvl1pPr>
            <a:lvl2pPr marL="180000" indent="0">
              <a:buFontTx/>
              <a:buNone/>
              <a:defRPr sz="1100"/>
            </a:lvl2pPr>
            <a:lvl3pPr marL="342000" indent="0">
              <a:buFontTx/>
              <a:buNone/>
              <a:defRPr sz="1100"/>
            </a:lvl3pPr>
            <a:lvl4pPr marL="540000" indent="0">
              <a:buFontTx/>
              <a:buNone/>
              <a:defRPr sz="1100"/>
            </a:lvl4pPr>
            <a:lvl5pPr marL="702000" indent="0">
              <a:buFontTx/>
              <a:buNone/>
              <a:defRPr sz="11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lidenummer 5">
            <a:extLst>
              <a:ext uri="{FF2B5EF4-FFF2-40B4-BE49-F238E27FC236}">
                <a16:creationId xmlns:a16="http://schemas.microsoft.com/office/drawing/2014/main" id="{4DA04FFF-9317-F307-2BE7-0667D49E5ED3}"/>
              </a:ext>
            </a:extLst>
          </p:cNvPr>
          <p:cNvSpPr>
            <a:spLocks noGrp="1"/>
          </p:cNvSpPr>
          <p:nvPr>
            <p:ph type="sldNum" sz="quarter" idx="12"/>
          </p:nvPr>
        </p:nvSpPr>
        <p:spPr>
          <a:xfrm>
            <a:off x="9180000" y="6357600"/>
            <a:ext cx="2743200" cy="365125"/>
          </a:xfrm>
        </p:spPr>
        <p:txBody>
          <a:bodyPr/>
          <a:lstStyle>
            <a:lvl1pPr>
              <a:defRPr sz="1000"/>
            </a:lvl1p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E2E4D978-B384-5E70-01A6-E082FEBE2C5D}"/>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1912390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 billede - blåt overlay - mørkt logo">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67AA1C-6AAC-4A18-B90C-EF060D4BABE8}"/>
              </a:ext>
            </a:extLst>
          </p:cNvPr>
          <p:cNvSpPr>
            <a:spLocks noGrp="1"/>
          </p:cNvSpPr>
          <p:nvPr>
            <p:ph type="body" sz="quarter" idx="12"/>
          </p:nvPr>
        </p:nvSpPr>
        <p:spPr>
          <a:xfrm>
            <a:off x="0" y="0"/>
            <a:ext cx="12192000" cy="6858000"/>
          </a:xfr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l">
              <a:buNone/>
              <a:defRPr lang="en-US" sz="100" smtClean="0">
                <a:solidFill>
                  <a:schemeClr val="accent1">
                    <a:lumMod val="60000"/>
                    <a:lumOff val="40000"/>
                  </a:schemeClr>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da-DK" sz="1800">
                <a:solidFill>
                  <a:schemeClr val="lt1"/>
                </a:solidFill>
              </a:defRPr>
            </a:lvl5pPr>
          </a:lstStyle>
          <a:p>
            <a:pPr marL="0" lvl="0" algn="ctr"/>
            <a:endParaRPr lang="da-DK"/>
          </a:p>
        </p:txBody>
      </p:sp>
      <p:sp>
        <p:nvSpPr>
          <p:cNvPr id="3" name="Picture Placeholder 2">
            <a:extLst>
              <a:ext uri="{FF2B5EF4-FFF2-40B4-BE49-F238E27FC236}">
                <a16:creationId xmlns:a16="http://schemas.microsoft.com/office/drawing/2014/main" id="{391E2191-45AA-46B7-879C-F34B4B55A9FF}"/>
              </a:ext>
            </a:extLst>
          </p:cNvPr>
          <p:cNvSpPr>
            <a:spLocks noGrp="1"/>
          </p:cNvSpPr>
          <p:nvPr>
            <p:ph type="pic" sz="quarter" idx="11"/>
          </p:nvPr>
        </p:nvSpPr>
        <p:spPr>
          <a:xfrm>
            <a:off x="0" y="0"/>
            <a:ext cx="12192000" cy="6858000"/>
          </a:xfrm>
        </p:spPr>
        <p:txBody>
          <a:bodyPr/>
          <a:lstStyle>
            <a:lvl1pPr marL="0" indent="0" algn="ctr">
              <a:buNone/>
              <a:defRPr/>
            </a:lvl1pPr>
          </a:lstStyle>
          <a:p>
            <a:endParaRPr lang="da-DK"/>
          </a:p>
        </p:txBody>
      </p:sp>
      <p:sp>
        <p:nvSpPr>
          <p:cNvPr id="10" name="Titel 11">
            <a:extLst>
              <a:ext uri="{FF2B5EF4-FFF2-40B4-BE49-F238E27FC236}">
                <a16:creationId xmlns:a16="http://schemas.microsoft.com/office/drawing/2014/main" id="{A64A691E-E9ED-4759-9290-D0A2BA52B314}"/>
              </a:ext>
            </a:extLst>
          </p:cNvPr>
          <p:cNvSpPr>
            <a:spLocks noGrp="1"/>
          </p:cNvSpPr>
          <p:nvPr>
            <p:ph type="title" hasCustomPrompt="1"/>
          </p:nvPr>
        </p:nvSpPr>
        <p:spPr>
          <a:xfrm>
            <a:off x="1477376" y="1795904"/>
            <a:ext cx="4253467" cy="1146472"/>
          </a:xfrm>
          <a:prstGeom prst="rect">
            <a:avLst/>
          </a:prstGeom>
        </p:spPr>
        <p:txBody>
          <a:bodyPr>
            <a:normAutofit/>
          </a:bodyPr>
          <a:lstStyle>
            <a:lvl1pPr>
              <a:defRPr sz="3200" b="1">
                <a:solidFill>
                  <a:schemeClr val="bg1"/>
                </a:solidFill>
              </a:defRPr>
            </a:lvl1pPr>
          </a:lstStyle>
          <a:p>
            <a:r>
              <a:rPr lang="da-DK"/>
              <a:t>Titel</a:t>
            </a:r>
          </a:p>
        </p:txBody>
      </p:sp>
      <p:sp>
        <p:nvSpPr>
          <p:cNvPr id="11" name="Pladsholder til tekst 23">
            <a:extLst>
              <a:ext uri="{FF2B5EF4-FFF2-40B4-BE49-F238E27FC236}">
                <a16:creationId xmlns:a16="http://schemas.microsoft.com/office/drawing/2014/main" id="{E1E781A0-C574-4183-9FB9-1E6971C1D291}"/>
              </a:ext>
            </a:extLst>
          </p:cNvPr>
          <p:cNvSpPr>
            <a:spLocks noGrp="1"/>
          </p:cNvSpPr>
          <p:nvPr>
            <p:ph type="body" sz="quarter" idx="10" hasCustomPrompt="1"/>
          </p:nvPr>
        </p:nvSpPr>
        <p:spPr>
          <a:xfrm>
            <a:off x="1477377" y="3125146"/>
            <a:ext cx="4253466" cy="2370313"/>
          </a:xfrm>
          <a:prstGeom prst="rect">
            <a:avLst/>
          </a:prstGeom>
        </p:spPr>
        <p:txBody>
          <a:bodyPr>
            <a:normAutofit/>
          </a:bodyPr>
          <a:lstStyle>
            <a:lvl1pPr marL="0" indent="0">
              <a:buNone/>
              <a:defRPr sz="2400">
                <a:solidFill>
                  <a:schemeClr val="bg1"/>
                </a:solidFill>
              </a:defRPr>
            </a:lvl1pPr>
          </a:lstStyle>
          <a:p>
            <a:pPr lvl="0"/>
            <a:r>
              <a:rPr lang="da-DK"/>
              <a:t>Undertitel</a:t>
            </a:r>
          </a:p>
        </p:txBody>
      </p:sp>
      <p:sp>
        <p:nvSpPr>
          <p:cNvPr id="13" name="TextBox 12">
            <a:extLst>
              <a:ext uri="{FF2B5EF4-FFF2-40B4-BE49-F238E27FC236}">
                <a16:creationId xmlns:a16="http://schemas.microsoft.com/office/drawing/2014/main" id="{66977D6C-77AC-4DF5-A66C-A29EF6A49DC8}"/>
              </a:ext>
            </a:extLst>
          </p:cNvPr>
          <p:cNvSpPr txBox="1"/>
          <p:nvPr userDrawn="1"/>
        </p:nvSpPr>
        <p:spPr>
          <a:xfrm>
            <a:off x="-912341" y="914400"/>
            <a:ext cx="789272" cy="1723549"/>
          </a:xfrm>
          <a:prstGeom prst="rect">
            <a:avLst/>
          </a:prstGeom>
          <a:noFill/>
        </p:spPr>
        <p:txBody>
          <a:bodyPr wrap="square" lIns="0" tIns="0" rIns="0" bIns="0" rtlCol="0">
            <a:spAutoFit/>
          </a:bodyPr>
          <a:lstStyle/>
          <a:p>
            <a:pPr algn="r"/>
            <a:r>
              <a:rPr lang="da-DK" sz="800" b="1">
                <a:solidFill>
                  <a:schemeClr val="tx1"/>
                </a:solidFill>
              </a:rPr>
              <a:t>For at skifte billedet i baggrunden</a:t>
            </a:r>
            <a:r>
              <a:rPr lang="da-DK" sz="800">
                <a:solidFill>
                  <a:schemeClr val="tx1"/>
                </a:solidFill>
              </a:rPr>
              <a:t>:</a:t>
            </a:r>
          </a:p>
          <a:p>
            <a:pPr algn="r"/>
            <a:r>
              <a:rPr lang="da-DK" sz="800">
                <a:solidFill>
                  <a:schemeClr val="tx1"/>
                </a:solidFill>
              </a:rPr>
              <a:t>Brug ikonet i midten til at vælge et billede, send dette bagerst ved at højreklikke på billedet, og vælg ”Send bagerst”.</a:t>
            </a:r>
          </a:p>
          <a:p>
            <a:pPr algn="r"/>
            <a:endParaRPr lang="da-DK" sz="800">
              <a:solidFill>
                <a:schemeClr val="tx1"/>
              </a:solidFill>
            </a:endParaRPr>
          </a:p>
        </p:txBody>
      </p:sp>
      <p:sp>
        <p:nvSpPr>
          <p:cNvPr id="15" name="Text Placeholder 4">
            <a:extLst>
              <a:ext uri="{FF2B5EF4-FFF2-40B4-BE49-F238E27FC236}">
                <a16:creationId xmlns:a16="http://schemas.microsoft.com/office/drawing/2014/main" id="{924177CA-D940-4356-99E9-D7D37D502390}"/>
              </a:ext>
            </a:extLst>
          </p:cNvPr>
          <p:cNvSpPr>
            <a:spLocks noGrp="1"/>
          </p:cNvSpPr>
          <p:nvPr>
            <p:ph type="body" sz="quarter" idx="13"/>
          </p:nvPr>
        </p:nvSpPr>
        <p:spPr>
          <a:xfrm>
            <a:off x="8827200" y="316800"/>
            <a:ext cx="3621600" cy="1206500"/>
          </a:xfrm>
          <a:blipFill>
            <a:blip r:embed="rId2" cstate="screen">
              <a:extLst>
                <a:ext uri="{28A0092B-C50C-407E-A947-70E740481C1C}">
                  <a14:useLocalDpi xmlns:a14="http://schemas.microsoft.com/office/drawing/2010/main"/>
                </a:ext>
              </a:extLst>
            </a:blip>
            <a:stretch>
              <a:fillRect/>
            </a:stretch>
          </a:blipFill>
        </p:spPr>
        <p:txBody>
          <a:bodyPr tIns="0" bIns="1944000">
            <a:normAutofit/>
          </a:bodyPr>
          <a:lstStyle>
            <a:lvl1pPr marL="0" indent="0">
              <a:buNone/>
              <a:defRPr sz="100">
                <a:solidFill>
                  <a:schemeClr val="bg1"/>
                </a:solidFill>
              </a:defRPr>
            </a:lvl1pPr>
          </a:lstStyle>
          <a:p>
            <a:pPr lvl="0"/>
            <a:endParaRPr lang="da-DK"/>
          </a:p>
        </p:txBody>
      </p:sp>
    </p:spTree>
    <p:extLst>
      <p:ext uri="{BB962C8B-B14F-4D97-AF65-F5344CB8AC3E}">
        <p14:creationId xmlns:p14="http://schemas.microsoft.com/office/powerpoint/2010/main" val="4001362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 blå - ikon">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9D54720-E3DA-49D3-A72B-6160ED964F5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3894" r="12813" b="18421"/>
          <a:stretch/>
        </p:blipFill>
        <p:spPr>
          <a:xfrm>
            <a:off x="0" y="0"/>
            <a:ext cx="12192001" cy="6858000"/>
          </a:xfrm>
          <a:prstGeom prst="rect">
            <a:avLst/>
          </a:prstGeom>
        </p:spPr>
      </p:pic>
      <p:sp>
        <p:nvSpPr>
          <p:cNvPr id="9" name="Titel 11">
            <a:extLst>
              <a:ext uri="{FF2B5EF4-FFF2-40B4-BE49-F238E27FC236}">
                <a16:creationId xmlns:a16="http://schemas.microsoft.com/office/drawing/2014/main" id="{458872C8-3245-4210-84FF-D2BE95853A76}"/>
              </a:ext>
            </a:extLst>
          </p:cNvPr>
          <p:cNvSpPr>
            <a:spLocks noGrp="1"/>
          </p:cNvSpPr>
          <p:nvPr>
            <p:ph type="title" hasCustomPrompt="1"/>
          </p:nvPr>
        </p:nvSpPr>
        <p:spPr>
          <a:xfrm>
            <a:off x="1477376" y="1795904"/>
            <a:ext cx="4253467" cy="1146472"/>
          </a:xfrm>
          <a:prstGeom prst="rect">
            <a:avLst/>
          </a:prstGeom>
        </p:spPr>
        <p:txBody>
          <a:bodyPr>
            <a:normAutofit/>
          </a:bodyPr>
          <a:lstStyle>
            <a:lvl1pPr>
              <a:defRPr sz="3200" b="1">
                <a:solidFill>
                  <a:schemeClr val="bg1"/>
                </a:solidFill>
              </a:defRPr>
            </a:lvl1pPr>
          </a:lstStyle>
          <a:p>
            <a:r>
              <a:rPr lang="da-DK"/>
              <a:t>Titel</a:t>
            </a:r>
          </a:p>
        </p:txBody>
      </p:sp>
      <p:sp>
        <p:nvSpPr>
          <p:cNvPr id="10" name="Pladsholder til tekst 23">
            <a:extLst>
              <a:ext uri="{FF2B5EF4-FFF2-40B4-BE49-F238E27FC236}">
                <a16:creationId xmlns:a16="http://schemas.microsoft.com/office/drawing/2014/main" id="{A2722FAC-996C-49A5-93C5-5752BB5BA178}"/>
              </a:ext>
            </a:extLst>
          </p:cNvPr>
          <p:cNvSpPr>
            <a:spLocks noGrp="1"/>
          </p:cNvSpPr>
          <p:nvPr>
            <p:ph type="body" sz="quarter" idx="10" hasCustomPrompt="1"/>
          </p:nvPr>
        </p:nvSpPr>
        <p:spPr>
          <a:xfrm>
            <a:off x="1477377" y="3125146"/>
            <a:ext cx="4253466" cy="3197595"/>
          </a:xfrm>
          <a:prstGeom prst="rect">
            <a:avLst/>
          </a:prstGeom>
        </p:spPr>
        <p:txBody>
          <a:bodyPr>
            <a:normAutofit/>
          </a:bodyPr>
          <a:lstStyle>
            <a:lvl1pPr marL="0" indent="0">
              <a:buNone/>
              <a:defRPr sz="2400">
                <a:solidFill>
                  <a:schemeClr val="bg1"/>
                </a:solidFill>
              </a:defRPr>
            </a:lvl1pPr>
          </a:lstStyle>
          <a:p>
            <a:pPr lvl="0"/>
            <a:r>
              <a:rPr lang="da-DK"/>
              <a:t>Undertitel</a:t>
            </a:r>
          </a:p>
        </p:txBody>
      </p:sp>
      <p:sp>
        <p:nvSpPr>
          <p:cNvPr id="11" name="Text Placeholder 4">
            <a:extLst>
              <a:ext uri="{FF2B5EF4-FFF2-40B4-BE49-F238E27FC236}">
                <a16:creationId xmlns:a16="http://schemas.microsoft.com/office/drawing/2014/main" id="{91AAEEA8-62AE-4168-9674-2D1D26039189}"/>
              </a:ext>
            </a:extLst>
          </p:cNvPr>
          <p:cNvSpPr>
            <a:spLocks noGrp="1"/>
          </p:cNvSpPr>
          <p:nvPr>
            <p:ph type="body" sz="quarter" idx="13"/>
          </p:nvPr>
        </p:nvSpPr>
        <p:spPr>
          <a:xfrm>
            <a:off x="8827200" y="316800"/>
            <a:ext cx="3621600" cy="12065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100">
                <a:solidFill>
                  <a:schemeClr val="accent1"/>
                </a:solidFill>
              </a:defRPr>
            </a:lvl1pPr>
          </a:lstStyle>
          <a:p>
            <a:pPr lvl="0"/>
            <a:endParaRPr lang="da-DK"/>
          </a:p>
        </p:txBody>
      </p:sp>
    </p:spTree>
    <p:extLst>
      <p:ext uri="{BB962C8B-B14F-4D97-AF65-F5344CB8AC3E}">
        <p14:creationId xmlns:p14="http://schemas.microsoft.com/office/powerpoint/2010/main" val="628828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side_1">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A59BAE46-0850-4AAD-8937-ED0EB9187F3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3894" r="12813" b="18421"/>
          <a:stretch/>
        </p:blipFill>
        <p:spPr>
          <a:xfrm>
            <a:off x="0" y="0"/>
            <a:ext cx="12192001" cy="6858000"/>
          </a:xfrm>
          <a:prstGeom prst="rect">
            <a:avLst/>
          </a:prstGeom>
        </p:spPr>
      </p:pic>
      <p:sp>
        <p:nvSpPr>
          <p:cNvPr id="14" name="Titel 1">
            <a:extLst>
              <a:ext uri="{FF2B5EF4-FFF2-40B4-BE49-F238E27FC236}">
                <a16:creationId xmlns:a16="http://schemas.microsoft.com/office/drawing/2014/main" id="{CE48CCBA-BB6F-4467-98E7-FF4996F7B34F}"/>
              </a:ext>
            </a:extLst>
          </p:cNvPr>
          <p:cNvSpPr>
            <a:spLocks noGrp="1"/>
          </p:cNvSpPr>
          <p:nvPr>
            <p:ph type="title" hasCustomPrompt="1"/>
          </p:nvPr>
        </p:nvSpPr>
        <p:spPr>
          <a:xfrm>
            <a:off x="1049534" y="1740253"/>
            <a:ext cx="4343399" cy="662782"/>
          </a:xfrm>
          <a:prstGeom prst="rect">
            <a:avLst/>
          </a:prstGeom>
        </p:spPr>
        <p:txBody>
          <a:bodyPr>
            <a:normAutofit/>
          </a:bodyPr>
          <a:lstStyle>
            <a:lvl1pPr>
              <a:defRPr sz="2400" b="1">
                <a:solidFill>
                  <a:schemeClr val="bg1"/>
                </a:solidFill>
              </a:defRPr>
            </a:lvl1pPr>
          </a:lstStyle>
          <a:p>
            <a:r>
              <a:rPr lang="da-DK"/>
              <a:t>Overskrift</a:t>
            </a:r>
          </a:p>
        </p:txBody>
      </p:sp>
      <p:sp>
        <p:nvSpPr>
          <p:cNvPr id="7" name="Text Placeholder 4">
            <a:extLst>
              <a:ext uri="{FF2B5EF4-FFF2-40B4-BE49-F238E27FC236}">
                <a16:creationId xmlns:a16="http://schemas.microsoft.com/office/drawing/2014/main" id="{6BA2DBB3-003C-4E25-B12C-500B67B4A840}"/>
              </a:ext>
            </a:extLst>
          </p:cNvPr>
          <p:cNvSpPr>
            <a:spLocks noGrp="1"/>
          </p:cNvSpPr>
          <p:nvPr>
            <p:ph type="body" sz="quarter" idx="13"/>
          </p:nvPr>
        </p:nvSpPr>
        <p:spPr>
          <a:xfrm>
            <a:off x="8827200" y="316800"/>
            <a:ext cx="3621600" cy="120650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100">
                <a:solidFill>
                  <a:schemeClr val="accent1"/>
                </a:solidFill>
              </a:defRPr>
            </a:lvl1pPr>
          </a:lstStyle>
          <a:p>
            <a:pPr lvl="0"/>
            <a:endParaRPr lang="da-DK"/>
          </a:p>
        </p:txBody>
      </p:sp>
      <p:sp>
        <p:nvSpPr>
          <p:cNvPr id="3" name="Content Placeholder 2">
            <a:extLst>
              <a:ext uri="{FF2B5EF4-FFF2-40B4-BE49-F238E27FC236}">
                <a16:creationId xmlns:a16="http://schemas.microsoft.com/office/drawing/2014/main" id="{7E433F7B-E828-4F8A-A81A-C50B3A8C6250}"/>
              </a:ext>
            </a:extLst>
          </p:cNvPr>
          <p:cNvSpPr>
            <a:spLocks noGrp="1"/>
          </p:cNvSpPr>
          <p:nvPr>
            <p:ph sz="quarter" idx="14"/>
          </p:nvPr>
        </p:nvSpPr>
        <p:spPr>
          <a:xfrm>
            <a:off x="1057651" y="2606675"/>
            <a:ext cx="7769549" cy="2719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77202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side_2">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4181BDBB-A97E-4AC9-A943-781A51DCF5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3984" r="12753" b="18491"/>
          <a:stretch/>
        </p:blipFill>
        <p:spPr>
          <a:xfrm>
            <a:off x="-57755" y="0"/>
            <a:ext cx="12249755" cy="6869603"/>
          </a:xfrm>
          <a:prstGeom prst="rect">
            <a:avLst/>
          </a:prstGeom>
        </p:spPr>
      </p:pic>
      <p:sp>
        <p:nvSpPr>
          <p:cNvPr id="17" name="Titel 1">
            <a:extLst>
              <a:ext uri="{FF2B5EF4-FFF2-40B4-BE49-F238E27FC236}">
                <a16:creationId xmlns:a16="http://schemas.microsoft.com/office/drawing/2014/main" id="{5611B663-4A3F-4D1E-A374-BA2A4B3C74D0}"/>
              </a:ext>
            </a:extLst>
          </p:cNvPr>
          <p:cNvSpPr>
            <a:spLocks noGrp="1"/>
          </p:cNvSpPr>
          <p:nvPr>
            <p:ph type="title" hasCustomPrompt="1"/>
          </p:nvPr>
        </p:nvSpPr>
        <p:spPr>
          <a:xfrm>
            <a:off x="1049534" y="1740253"/>
            <a:ext cx="4343399" cy="662782"/>
          </a:xfrm>
          <a:prstGeom prst="rect">
            <a:avLst/>
          </a:prstGeom>
        </p:spPr>
        <p:txBody>
          <a:bodyPr>
            <a:normAutofit/>
          </a:bodyPr>
          <a:lstStyle>
            <a:lvl1pPr>
              <a:defRPr sz="2400" b="1">
                <a:solidFill>
                  <a:schemeClr val="bg1"/>
                </a:solidFill>
              </a:defRPr>
            </a:lvl1pPr>
          </a:lstStyle>
          <a:p>
            <a:r>
              <a:rPr lang="da-DK"/>
              <a:t>Overskrift</a:t>
            </a:r>
          </a:p>
        </p:txBody>
      </p:sp>
      <p:sp>
        <p:nvSpPr>
          <p:cNvPr id="7" name="Text Placeholder 4">
            <a:extLst>
              <a:ext uri="{FF2B5EF4-FFF2-40B4-BE49-F238E27FC236}">
                <a16:creationId xmlns:a16="http://schemas.microsoft.com/office/drawing/2014/main" id="{94F61CD5-8AF3-4F01-9486-EF58F6B5DE70}"/>
              </a:ext>
            </a:extLst>
          </p:cNvPr>
          <p:cNvSpPr>
            <a:spLocks noGrp="1"/>
          </p:cNvSpPr>
          <p:nvPr>
            <p:ph type="body" sz="quarter" idx="13"/>
          </p:nvPr>
        </p:nvSpPr>
        <p:spPr>
          <a:xfrm>
            <a:off x="8827200" y="316800"/>
            <a:ext cx="3621600" cy="1206500"/>
          </a:xfrm>
          <a:blipFill>
            <a:blip r:embed="rId3" cstate="screen">
              <a:extLst>
                <a:ext uri="{28A0092B-C50C-407E-A947-70E740481C1C}">
                  <a14:useLocalDpi xmlns:a14="http://schemas.microsoft.com/office/drawing/2010/main"/>
                </a:ext>
              </a:extLst>
            </a:blip>
            <a:stretch>
              <a:fillRect/>
            </a:stretch>
          </a:blipFill>
        </p:spPr>
        <p:txBody>
          <a:bodyPr tIns="0" bIns="1944000">
            <a:normAutofit/>
          </a:bodyPr>
          <a:lstStyle>
            <a:lvl1pPr marL="0" indent="0">
              <a:buNone/>
              <a:defRPr sz="100">
                <a:solidFill>
                  <a:schemeClr val="bg1"/>
                </a:solidFill>
              </a:defRPr>
            </a:lvl1pPr>
          </a:lstStyle>
          <a:p>
            <a:pPr lvl="0"/>
            <a:endParaRPr lang="da-DK"/>
          </a:p>
        </p:txBody>
      </p:sp>
      <p:sp>
        <p:nvSpPr>
          <p:cNvPr id="6" name="Content Placeholder 2">
            <a:extLst>
              <a:ext uri="{FF2B5EF4-FFF2-40B4-BE49-F238E27FC236}">
                <a16:creationId xmlns:a16="http://schemas.microsoft.com/office/drawing/2014/main" id="{3C8ED957-E6C1-49BD-96E6-D1EDEC7AA0FA}"/>
              </a:ext>
            </a:extLst>
          </p:cNvPr>
          <p:cNvSpPr>
            <a:spLocks noGrp="1"/>
          </p:cNvSpPr>
          <p:nvPr>
            <p:ph sz="quarter" idx="14"/>
          </p:nvPr>
        </p:nvSpPr>
        <p:spPr>
          <a:xfrm>
            <a:off x="1057651" y="2606675"/>
            <a:ext cx="7769549" cy="2719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76052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sside_3">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CED9C0D1-6DCB-4A1A-B622-4C3F45C704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3712" r="12692" b="18280"/>
          <a:stretch/>
        </p:blipFill>
        <p:spPr>
          <a:xfrm>
            <a:off x="0" y="0"/>
            <a:ext cx="12192000" cy="6858000"/>
          </a:xfrm>
          <a:prstGeom prst="rect">
            <a:avLst/>
          </a:prstGeom>
        </p:spPr>
      </p:pic>
      <p:sp>
        <p:nvSpPr>
          <p:cNvPr id="10" name="Titel 1">
            <a:extLst>
              <a:ext uri="{FF2B5EF4-FFF2-40B4-BE49-F238E27FC236}">
                <a16:creationId xmlns:a16="http://schemas.microsoft.com/office/drawing/2014/main" id="{014E9126-CA23-4870-8D78-BEC03248E6DE}"/>
              </a:ext>
            </a:extLst>
          </p:cNvPr>
          <p:cNvSpPr>
            <a:spLocks noGrp="1"/>
          </p:cNvSpPr>
          <p:nvPr>
            <p:ph type="title" hasCustomPrompt="1"/>
          </p:nvPr>
        </p:nvSpPr>
        <p:spPr>
          <a:xfrm>
            <a:off x="1049534" y="1740253"/>
            <a:ext cx="4343399" cy="662782"/>
          </a:xfrm>
          <a:prstGeom prst="rect">
            <a:avLst/>
          </a:prstGeom>
        </p:spPr>
        <p:txBody>
          <a:bodyPr>
            <a:normAutofit/>
          </a:bodyPr>
          <a:lstStyle>
            <a:lvl1pPr>
              <a:defRPr sz="2400" b="1">
                <a:solidFill>
                  <a:schemeClr val="bg1"/>
                </a:solidFill>
              </a:defRPr>
            </a:lvl1pPr>
          </a:lstStyle>
          <a:p>
            <a:r>
              <a:rPr lang="da-DK"/>
              <a:t>Overskrift</a:t>
            </a:r>
          </a:p>
        </p:txBody>
      </p:sp>
      <p:sp>
        <p:nvSpPr>
          <p:cNvPr id="6" name="Text Placeholder 4">
            <a:extLst>
              <a:ext uri="{FF2B5EF4-FFF2-40B4-BE49-F238E27FC236}">
                <a16:creationId xmlns:a16="http://schemas.microsoft.com/office/drawing/2014/main" id="{67DD02AA-299F-4333-81C9-8A0607DC8FD5}"/>
              </a:ext>
            </a:extLst>
          </p:cNvPr>
          <p:cNvSpPr>
            <a:spLocks noGrp="1"/>
          </p:cNvSpPr>
          <p:nvPr>
            <p:ph type="body" sz="quarter" idx="13"/>
          </p:nvPr>
        </p:nvSpPr>
        <p:spPr>
          <a:xfrm>
            <a:off x="8827200" y="316800"/>
            <a:ext cx="3621600" cy="1206500"/>
          </a:xfrm>
          <a:blipFill>
            <a:blip r:embed="rId3" cstate="screen">
              <a:extLst>
                <a:ext uri="{28A0092B-C50C-407E-A947-70E740481C1C}">
                  <a14:useLocalDpi xmlns:a14="http://schemas.microsoft.com/office/drawing/2010/main"/>
                </a:ext>
              </a:extLst>
            </a:blip>
            <a:stretch>
              <a:fillRect/>
            </a:stretch>
          </a:blipFill>
        </p:spPr>
        <p:txBody>
          <a:bodyPr tIns="0" bIns="1944000">
            <a:normAutofit/>
          </a:bodyPr>
          <a:lstStyle>
            <a:lvl1pPr marL="0" indent="0">
              <a:buNone/>
              <a:defRPr sz="100">
                <a:solidFill>
                  <a:schemeClr val="bg1"/>
                </a:solidFill>
              </a:defRPr>
            </a:lvl1pPr>
          </a:lstStyle>
          <a:p>
            <a:pPr lvl="0"/>
            <a:endParaRPr lang="da-DK"/>
          </a:p>
        </p:txBody>
      </p:sp>
      <p:sp>
        <p:nvSpPr>
          <p:cNvPr id="8" name="Content Placeholder 2">
            <a:extLst>
              <a:ext uri="{FF2B5EF4-FFF2-40B4-BE49-F238E27FC236}">
                <a16:creationId xmlns:a16="http://schemas.microsoft.com/office/drawing/2014/main" id="{39EB0E71-6A29-4709-ADDC-5F94C54F35D6}"/>
              </a:ext>
            </a:extLst>
          </p:cNvPr>
          <p:cNvSpPr>
            <a:spLocks noGrp="1"/>
          </p:cNvSpPr>
          <p:nvPr>
            <p:ph sz="quarter" idx="14"/>
          </p:nvPr>
        </p:nvSpPr>
        <p:spPr>
          <a:xfrm>
            <a:off x="1057651" y="2606675"/>
            <a:ext cx="7769549" cy="2719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47682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side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F1B68C9-675F-45E4-B424-1AD067482AA0}"/>
              </a:ext>
            </a:extLst>
          </p:cNvPr>
          <p:cNvSpPr>
            <a:spLocks noGrp="1"/>
          </p:cNvSpPr>
          <p:nvPr>
            <p:ph type="pic" sz="quarter" idx="11"/>
          </p:nvPr>
        </p:nvSpPr>
        <p:spPr>
          <a:xfrm>
            <a:off x="0" y="0"/>
            <a:ext cx="12192000" cy="6858000"/>
          </a:xfrm>
        </p:spPr>
        <p:txBody>
          <a:bodyPr/>
          <a:lstStyle>
            <a:lvl1pPr marL="0" indent="0" algn="ctr">
              <a:buNone/>
              <a:defRPr/>
            </a:lvl1pPr>
          </a:lstStyle>
          <a:p>
            <a:endParaRPr lang="da-DK"/>
          </a:p>
        </p:txBody>
      </p:sp>
      <p:sp>
        <p:nvSpPr>
          <p:cNvPr id="10" name="Text Placeholder 4">
            <a:extLst>
              <a:ext uri="{FF2B5EF4-FFF2-40B4-BE49-F238E27FC236}">
                <a16:creationId xmlns:a16="http://schemas.microsoft.com/office/drawing/2014/main" id="{6C291A23-590C-49B7-8D6B-EE9D364B1C7E}"/>
              </a:ext>
            </a:extLst>
          </p:cNvPr>
          <p:cNvSpPr>
            <a:spLocks noGrp="1"/>
          </p:cNvSpPr>
          <p:nvPr>
            <p:ph type="body" sz="quarter" idx="12"/>
          </p:nvPr>
        </p:nvSpPr>
        <p:spPr>
          <a:xfrm>
            <a:off x="0" y="0"/>
            <a:ext cx="6095999" cy="6858000"/>
          </a:xfrm>
          <a:solidFill>
            <a:schemeClr val="accent1">
              <a:alpha val="80000"/>
            </a:schemeClr>
          </a:solidFill>
        </p:spPr>
        <p:txBody>
          <a:bodyPr>
            <a:normAutofit/>
          </a:bodyPr>
          <a:lstStyle>
            <a:lvl1pPr>
              <a:defRPr sz="100">
                <a:solidFill>
                  <a:schemeClr val="accent1"/>
                </a:solidFill>
              </a:defRPr>
            </a:lvl1pPr>
          </a:lstStyle>
          <a:p>
            <a:pPr lvl="0"/>
            <a:endParaRPr lang="da-DK"/>
          </a:p>
        </p:txBody>
      </p:sp>
      <p:sp>
        <p:nvSpPr>
          <p:cNvPr id="8" name="Pladsholder til tekst 2">
            <a:extLst>
              <a:ext uri="{FF2B5EF4-FFF2-40B4-BE49-F238E27FC236}">
                <a16:creationId xmlns:a16="http://schemas.microsoft.com/office/drawing/2014/main" id="{7C09C654-60B7-4F32-B788-3ACF6A5CE8BE}"/>
              </a:ext>
            </a:extLst>
          </p:cNvPr>
          <p:cNvSpPr>
            <a:spLocks noGrp="1"/>
          </p:cNvSpPr>
          <p:nvPr>
            <p:ph type="body" sz="quarter" idx="10" hasCustomPrompt="1"/>
          </p:nvPr>
        </p:nvSpPr>
        <p:spPr>
          <a:xfrm>
            <a:off x="828674" y="561315"/>
            <a:ext cx="4352925" cy="5984339"/>
          </a:xfrm>
          <a:prstGeom prst="rect">
            <a:avLst/>
          </a:prstGeom>
        </p:spPr>
        <p:txBody>
          <a:bodyPr>
            <a:noAutofit/>
          </a:bodyPr>
          <a:lstStyle>
            <a:lvl1pPr marL="0" indent="0">
              <a:lnSpc>
                <a:spcPct val="100000"/>
              </a:lnSpc>
              <a:buNone/>
              <a:defRPr sz="3200" b="1">
                <a:solidFill>
                  <a:schemeClr val="bg1"/>
                </a:solidFill>
              </a:defRPr>
            </a:lvl1pPr>
          </a:lstStyle>
          <a:p>
            <a:pPr lvl="0"/>
            <a:r>
              <a:rPr lang="da-DK"/>
              <a:t>Introtekst til beskrivelse af emne eller fokuspunkt</a:t>
            </a:r>
          </a:p>
        </p:txBody>
      </p:sp>
      <p:sp>
        <p:nvSpPr>
          <p:cNvPr id="13" name="TextBox 12">
            <a:extLst>
              <a:ext uri="{FF2B5EF4-FFF2-40B4-BE49-F238E27FC236}">
                <a16:creationId xmlns:a16="http://schemas.microsoft.com/office/drawing/2014/main" id="{C83C0B0C-889B-4704-A00B-1DA3B5080B35}"/>
              </a:ext>
            </a:extLst>
          </p:cNvPr>
          <p:cNvSpPr txBox="1"/>
          <p:nvPr userDrawn="1"/>
        </p:nvSpPr>
        <p:spPr>
          <a:xfrm>
            <a:off x="-912341" y="914400"/>
            <a:ext cx="789272" cy="1723549"/>
          </a:xfrm>
          <a:prstGeom prst="rect">
            <a:avLst/>
          </a:prstGeom>
          <a:noFill/>
        </p:spPr>
        <p:txBody>
          <a:bodyPr wrap="square" lIns="0" tIns="0" rIns="0" bIns="0" rtlCol="0">
            <a:spAutoFit/>
          </a:bodyPr>
          <a:lstStyle/>
          <a:p>
            <a:pPr algn="r"/>
            <a:r>
              <a:rPr lang="da-DK" sz="800" b="1">
                <a:solidFill>
                  <a:schemeClr val="tx1"/>
                </a:solidFill>
              </a:rPr>
              <a:t>For at skifte billedet i baggrunden</a:t>
            </a:r>
            <a:r>
              <a:rPr lang="da-DK" sz="800">
                <a:solidFill>
                  <a:schemeClr val="tx1"/>
                </a:solidFill>
              </a:rPr>
              <a:t>:</a:t>
            </a:r>
          </a:p>
          <a:p>
            <a:pPr algn="r"/>
            <a:r>
              <a:rPr lang="da-DK" sz="800">
                <a:solidFill>
                  <a:schemeClr val="tx1"/>
                </a:solidFill>
              </a:rPr>
              <a:t>Brug ikonet i midten til at vælge et billede, send dette bagerst ved at højreklikke på billedet, og vælg ”Send bagerst”.</a:t>
            </a:r>
          </a:p>
          <a:p>
            <a:pPr algn="r"/>
            <a:endParaRPr lang="da-DK" sz="800">
              <a:solidFill>
                <a:schemeClr val="tx1"/>
              </a:solidFill>
            </a:endParaRPr>
          </a:p>
        </p:txBody>
      </p:sp>
      <p:sp>
        <p:nvSpPr>
          <p:cNvPr id="5" name="Text Placeholder 4">
            <a:extLst>
              <a:ext uri="{FF2B5EF4-FFF2-40B4-BE49-F238E27FC236}">
                <a16:creationId xmlns:a16="http://schemas.microsoft.com/office/drawing/2014/main" id="{C016D07A-DA10-471D-A17F-AFA521F3E855}"/>
              </a:ext>
            </a:extLst>
          </p:cNvPr>
          <p:cNvSpPr>
            <a:spLocks noGrp="1"/>
          </p:cNvSpPr>
          <p:nvPr>
            <p:ph type="body" sz="quarter" idx="13"/>
          </p:nvPr>
        </p:nvSpPr>
        <p:spPr>
          <a:xfrm>
            <a:off x="8827200" y="316800"/>
            <a:ext cx="3621600" cy="1206500"/>
          </a:xfrm>
          <a:blipFill>
            <a:blip r:embed="rId2" cstate="screen">
              <a:extLst>
                <a:ext uri="{28A0092B-C50C-407E-A947-70E740481C1C}">
                  <a14:useLocalDpi xmlns:a14="http://schemas.microsoft.com/office/drawing/2010/main"/>
                </a:ext>
              </a:extLst>
            </a:blip>
            <a:stretch>
              <a:fillRect/>
            </a:stretch>
          </a:blipFill>
        </p:spPr>
        <p:txBody>
          <a:bodyPr bIns="2052000">
            <a:normAutofit/>
          </a:bodyPr>
          <a:lstStyle>
            <a:lvl1pPr marL="0" indent="0">
              <a:buNone/>
              <a:defRPr sz="100">
                <a:solidFill>
                  <a:schemeClr val="bg1"/>
                </a:solidFill>
              </a:defRPr>
            </a:lvl1pPr>
          </a:lstStyle>
          <a:p>
            <a:pPr lvl="0"/>
            <a:endParaRPr lang="da-DK"/>
          </a:p>
        </p:txBody>
      </p:sp>
    </p:spTree>
    <p:extLst>
      <p:ext uri="{BB962C8B-B14F-4D97-AF65-F5344CB8AC3E}">
        <p14:creationId xmlns:p14="http://schemas.microsoft.com/office/powerpoint/2010/main" val="931332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487E8-337A-4821-9911-9E754054B341}"/>
              </a:ext>
            </a:extLst>
          </p:cNvPr>
          <p:cNvSpPr>
            <a:spLocks noGrp="1"/>
          </p:cNvSpPr>
          <p:nvPr>
            <p:ph type="title"/>
          </p:nvPr>
        </p:nvSpPr>
        <p:spPr>
          <a:xfrm>
            <a:off x="587375" y="800100"/>
            <a:ext cx="11304588" cy="504825"/>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A2373ACD-9649-4B6A-AD31-FC3A5F9D9E55}"/>
              </a:ext>
            </a:extLst>
          </p:cNvPr>
          <p:cNvSpPr>
            <a:spLocks noGrp="1"/>
          </p:cNvSpPr>
          <p:nvPr>
            <p:ph type="body" idx="1"/>
          </p:nvPr>
        </p:nvSpPr>
        <p:spPr>
          <a:xfrm>
            <a:off x="587375" y="1341438"/>
            <a:ext cx="11304588" cy="50974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61B3D786-12CA-428E-9DAC-BA2FFC9D8D61}"/>
              </a:ext>
            </a:extLst>
          </p:cNvPr>
          <p:cNvSpPr>
            <a:spLocks noGrp="1"/>
          </p:cNvSpPr>
          <p:nvPr>
            <p:ph type="dt" sz="half" idx="2"/>
          </p:nvPr>
        </p:nvSpPr>
        <p:spPr>
          <a:xfrm>
            <a:off x="587375" y="6635749"/>
            <a:ext cx="2743200" cy="225425"/>
          </a:xfrm>
          <a:prstGeom prst="rect">
            <a:avLst/>
          </a:prstGeom>
        </p:spPr>
        <p:txBody>
          <a:bodyPr vert="horz" lIns="0" tIns="0" rIns="0" bIns="0" rtlCol="0" anchor="ctr"/>
          <a:lstStyle>
            <a:lvl1pPr algn="l">
              <a:defRPr sz="800">
                <a:solidFill>
                  <a:schemeClr val="accent1"/>
                </a:solidFill>
              </a:defRPr>
            </a:lvl1pPr>
          </a:lstStyle>
          <a:p>
            <a:fld id="{98EB2A38-95D1-4901-A54F-9BB30851C37E}" type="datetimeFigureOut">
              <a:rPr lang="da-DK" smtClean="0"/>
              <a:pPr/>
              <a:t>16-04-2024</a:t>
            </a:fld>
            <a:endParaRPr lang="da-DK"/>
          </a:p>
        </p:txBody>
      </p:sp>
      <p:sp>
        <p:nvSpPr>
          <p:cNvPr id="5" name="Footer Placeholder 4">
            <a:extLst>
              <a:ext uri="{FF2B5EF4-FFF2-40B4-BE49-F238E27FC236}">
                <a16:creationId xmlns:a16="http://schemas.microsoft.com/office/drawing/2014/main" id="{6C6B4FFD-FCC0-46F4-9AD6-A07929897077}"/>
              </a:ext>
            </a:extLst>
          </p:cNvPr>
          <p:cNvSpPr>
            <a:spLocks noGrp="1"/>
          </p:cNvSpPr>
          <p:nvPr>
            <p:ph type="ftr" sz="quarter" idx="3"/>
          </p:nvPr>
        </p:nvSpPr>
        <p:spPr>
          <a:xfrm>
            <a:off x="4038600" y="6632575"/>
            <a:ext cx="4114800" cy="225424"/>
          </a:xfrm>
          <a:prstGeom prst="rect">
            <a:avLst/>
          </a:prstGeom>
        </p:spPr>
        <p:txBody>
          <a:bodyPr vert="horz" lIns="0" tIns="0" rIns="0" bIns="0" rtlCol="0" anchor="ctr"/>
          <a:lstStyle>
            <a:lvl1pPr algn="ctr">
              <a:defRPr sz="800">
                <a:solidFill>
                  <a:schemeClr val="accent1"/>
                </a:solidFill>
              </a:defRPr>
            </a:lvl1pPr>
          </a:lstStyle>
          <a:p>
            <a:endParaRPr lang="da-DK"/>
          </a:p>
        </p:txBody>
      </p:sp>
      <p:sp>
        <p:nvSpPr>
          <p:cNvPr id="6" name="Slide Number Placeholder 5">
            <a:extLst>
              <a:ext uri="{FF2B5EF4-FFF2-40B4-BE49-F238E27FC236}">
                <a16:creationId xmlns:a16="http://schemas.microsoft.com/office/drawing/2014/main" id="{B57FD507-7925-4DD3-A37F-4B5A520FDDDB}"/>
              </a:ext>
            </a:extLst>
          </p:cNvPr>
          <p:cNvSpPr>
            <a:spLocks noGrp="1"/>
          </p:cNvSpPr>
          <p:nvPr>
            <p:ph type="sldNum" sz="quarter" idx="4"/>
          </p:nvPr>
        </p:nvSpPr>
        <p:spPr>
          <a:xfrm>
            <a:off x="8861425" y="6642099"/>
            <a:ext cx="2743200" cy="225425"/>
          </a:xfrm>
          <a:prstGeom prst="rect">
            <a:avLst/>
          </a:prstGeom>
        </p:spPr>
        <p:txBody>
          <a:bodyPr vert="horz" lIns="0" tIns="0" rIns="0" bIns="0" rtlCol="0" anchor="ctr"/>
          <a:lstStyle>
            <a:lvl1pPr algn="r">
              <a:defRPr sz="800">
                <a:solidFill>
                  <a:schemeClr val="accent1"/>
                </a:solidFill>
              </a:defRPr>
            </a:lvl1pPr>
          </a:lstStyle>
          <a:p>
            <a:fld id="{B92693B2-0BF0-4941-941B-75EC6531D21E}" type="slidenum">
              <a:rPr lang="da-DK" smtClean="0"/>
              <a:pPr/>
              <a:t>‹nr.›</a:t>
            </a:fld>
            <a:endParaRPr lang="da-DK"/>
          </a:p>
        </p:txBody>
      </p:sp>
    </p:spTree>
    <p:extLst>
      <p:ext uri="{BB962C8B-B14F-4D97-AF65-F5344CB8AC3E}">
        <p14:creationId xmlns:p14="http://schemas.microsoft.com/office/powerpoint/2010/main" val="3054872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69" r:id="rId4"/>
    <p:sldLayoutId id="2147483651" r:id="rId5"/>
    <p:sldLayoutId id="2147483652" r:id="rId6"/>
    <p:sldLayoutId id="2147483653" r:id="rId7"/>
    <p:sldLayoutId id="2147483654" r:id="rId8"/>
    <p:sldLayoutId id="2147483655" r:id="rId9"/>
    <p:sldLayoutId id="2147483656" r:id="rId10"/>
    <p:sldLayoutId id="2147483659" r:id="rId11"/>
    <p:sldLayoutId id="2147483657" r:id="rId12"/>
    <p:sldLayoutId id="2147483658"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70"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432000" indent="-432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864000" indent="-4320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2pPr>
      <a:lvl3pPr marL="1296000" indent="-432000" algn="l" defTabSz="914400" rtl="0" eaLnBrk="1" latinLnBrk="0" hangingPunct="1">
        <a:lnSpc>
          <a:spcPct val="100000"/>
        </a:lnSpc>
        <a:spcBef>
          <a:spcPts val="1000"/>
        </a:spcBef>
        <a:buFont typeface="Arial" panose="020B0604020202020204" pitchFamily="34" charset="0"/>
        <a:buChar char="•"/>
        <a:defRPr sz="1400" kern="1200">
          <a:solidFill>
            <a:schemeClr val="tx1"/>
          </a:solidFill>
          <a:latin typeface="+mn-lt"/>
          <a:ea typeface="+mn-ea"/>
          <a:cs typeface="+mn-cs"/>
        </a:defRPr>
      </a:lvl3pPr>
      <a:lvl4pPr marL="1692000" indent="-432000" algn="l" defTabSz="914400" rtl="0" eaLnBrk="1" latinLnBrk="0" hangingPunct="1">
        <a:lnSpc>
          <a:spcPct val="100000"/>
        </a:lnSpc>
        <a:spcBef>
          <a:spcPts val="1000"/>
        </a:spcBef>
        <a:buFont typeface="Arial" panose="020B0604020202020204" pitchFamily="34" charset="0"/>
        <a:buChar char="•"/>
        <a:defRPr sz="1200" kern="1200">
          <a:solidFill>
            <a:schemeClr val="tx1"/>
          </a:solidFill>
          <a:latin typeface="+mn-lt"/>
          <a:ea typeface="+mn-ea"/>
          <a:cs typeface="+mn-cs"/>
        </a:defRPr>
      </a:lvl4pPr>
      <a:lvl5pPr marL="2160000" indent="-432000" algn="l" defTabSz="914400" rtl="0" eaLnBrk="1" latinLnBrk="0" hangingPunct="1">
        <a:lnSpc>
          <a:spcPct val="10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8" userDrawn="1">
          <p15:clr>
            <a:srgbClr val="F26B43"/>
          </p15:clr>
        </p15:guide>
        <p15:guide id="2" pos="370" userDrawn="1">
          <p15:clr>
            <a:srgbClr val="F26B43"/>
          </p15:clr>
        </p15:guide>
        <p15:guide id="3" orient="horz" pos="504" userDrawn="1">
          <p15:clr>
            <a:srgbClr val="F26B43"/>
          </p15:clr>
        </p15:guide>
        <p15:guide id="4" orient="horz" pos="822" userDrawn="1">
          <p15:clr>
            <a:srgbClr val="F26B43"/>
          </p15:clr>
        </p15:guide>
        <p15:guide id="5" pos="7514" userDrawn="1">
          <p15:clr>
            <a:srgbClr val="F26B43"/>
          </p15:clr>
        </p15:guide>
        <p15:guide id="6" pos="73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hyperlink" Target="https://www.efrag.org/Assets/Download?assetUrl=%2Fsites%2Fwebpublishing%2FSiteAssets%2FVSME%2520ED%2520January%25202024.pdf" TargetMode="External"/><Relationship Id="rId3" Type="http://schemas.openxmlformats.org/officeDocument/2006/relationships/image" Target="../media/image34.png"/><Relationship Id="rId7" Type="http://schemas.openxmlformats.org/officeDocument/2006/relationships/hyperlink" Target="https://www.danskindustri.dk/vi-radgiver-dig/virksomhedsregler-og-varktojer/esg/esg-viden-og-varktojer/"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hyperlink" Target="https://www.danskerhverv.dk/baredygtighed/" TargetMode="External"/><Relationship Id="rId5" Type="http://schemas.openxmlformats.org/officeDocument/2006/relationships/hyperlink" Target="https://beta.lederne.dk/esg-profilen" TargetMode="External"/><Relationship Id="rId4" Type="http://schemas.openxmlformats.org/officeDocument/2006/relationships/hyperlink" Target="https://virksomhedsguiden.dk/content/ydelser/esg-opgoerelse-saadan-indsamler-og-opgoer-du-dine-data/7115a9ee-5891-46ac-b655-b9ba9258f7d9/"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virksomhedsguiden.dk/content/temaer/baeredygtig-omstilling/"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hyperlink" Target="https://erhvervsstyrelsen.dk/lovpligtig-baeredygtighedsrapporterin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jpeg"/><Relationship Id="rId1" Type="http://schemas.openxmlformats.org/officeDocument/2006/relationships/slideLayout" Target="../slideLayouts/slideLayout29.xml"/><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jpeg"/><Relationship Id="rId1" Type="http://schemas.openxmlformats.org/officeDocument/2006/relationships/slideLayout" Target="../slideLayouts/slideLayout29.xml"/><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hyperlink" Target="https://www.danskindustri.dk/vi-radgiver-dig/virksomhedsregler-og-varktojer/esg/lovkrav/european-sustainability-reporting-standards---esrs/"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jpeg"/><Relationship Id="rId1" Type="http://schemas.openxmlformats.org/officeDocument/2006/relationships/slideLayout" Target="../slideLayouts/slideLayout29.xml"/><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hyperlink" Target="https://virksomhedsguiden.dk/content/temaer/baeredygtig-omstilling/ydelser/kom-i-gang-med-de-6-skridt-i-due-diligence-for-baeredygtighed/a2af41bd-0a2a-4232-bc83-d8e52f02dfd6/" TargetMode="External"/><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1.png"/><Relationship Id="rId18"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1.png"/><Relationship Id="rId12" Type="http://schemas.openxmlformats.org/officeDocument/2006/relationships/image" Target="../media/image52.png"/><Relationship Id="rId17" Type="http://schemas.openxmlformats.org/officeDocument/2006/relationships/image" Target="../media/image63.png"/><Relationship Id="rId2" Type="http://schemas.openxmlformats.org/officeDocument/2006/relationships/image" Target="../media/image54.png"/><Relationship Id="rId16" Type="http://schemas.openxmlformats.org/officeDocument/2006/relationships/image" Target="../media/image53.png"/><Relationship Id="rId1" Type="http://schemas.openxmlformats.org/officeDocument/2006/relationships/slideLayout" Target="../slideLayouts/slideLayout28.xml"/><Relationship Id="rId6" Type="http://schemas.openxmlformats.org/officeDocument/2006/relationships/image" Target="../media/image58.png"/><Relationship Id="rId11" Type="http://schemas.openxmlformats.org/officeDocument/2006/relationships/image" Target="../media/image50.png"/><Relationship Id="rId5" Type="http://schemas.openxmlformats.org/officeDocument/2006/relationships/image" Target="../media/image57.png"/><Relationship Id="rId15" Type="http://schemas.openxmlformats.org/officeDocument/2006/relationships/image" Target="../media/image62.png"/><Relationship Id="rId10" Type="http://schemas.openxmlformats.org/officeDocument/2006/relationships/image" Target="../media/image60.png"/><Relationship Id="rId19" Type="http://schemas.openxmlformats.org/officeDocument/2006/relationships/image" Target="../media/image65.jpeg"/><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s://virksomhedsguiden.dk/content/ydelser/saadan-laver-du-en-dobbelt-vaesentlighedsvurdering/aace9fdb-206e-4996-a327-bf3704450166/"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hyperlink" Target="http://www.sasb.ifrs.org/"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557D9B90-65FB-0E40-B36E-4E516E4C15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Pladsholder til tekst 2">
            <a:extLst>
              <a:ext uri="{FF2B5EF4-FFF2-40B4-BE49-F238E27FC236}">
                <a16:creationId xmlns:a16="http://schemas.microsoft.com/office/drawing/2014/main" id="{3F58263A-AB5C-2D4E-B628-502DD2C4DF28}"/>
              </a:ext>
            </a:extLst>
          </p:cNvPr>
          <p:cNvSpPr>
            <a:spLocks noGrp="1"/>
          </p:cNvSpPr>
          <p:nvPr>
            <p:ph type="body" sz="quarter" idx="14"/>
          </p:nvPr>
        </p:nvSpPr>
        <p:spPr>
          <a:xfrm>
            <a:off x="388305" y="4263656"/>
            <a:ext cx="5707694" cy="1884045"/>
          </a:xfrm>
          <a:solidFill>
            <a:schemeClr val="accent4">
              <a:alpha val="80000"/>
            </a:schemeClr>
          </a:solidFill>
        </p:spPr>
        <p:txBody>
          <a:bodyPr/>
          <a:lstStyle/>
          <a:p>
            <a:pPr marL="0" indent="0">
              <a:buNone/>
            </a:pPr>
            <a:endParaRPr lang="da-DK" dirty="0"/>
          </a:p>
        </p:txBody>
      </p:sp>
      <p:sp>
        <p:nvSpPr>
          <p:cNvPr id="4" name="Pladsholder til tekst 3">
            <a:extLst>
              <a:ext uri="{FF2B5EF4-FFF2-40B4-BE49-F238E27FC236}">
                <a16:creationId xmlns:a16="http://schemas.microsoft.com/office/drawing/2014/main" id="{BCC2891F-0399-44A3-9152-698358CEF49D}"/>
              </a:ext>
            </a:extLst>
          </p:cNvPr>
          <p:cNvSpPr>
            <a:spLocks noGrp="1"/>
          </p:cNvSpPr>
          <p:nvPr>
            <p:ph type="body" sz="quarter" idx="10"/>
          </p:nvPr>
        </p:nvSpPr>
        <p:spPr>
          <a:xfrm>
            <a:off x="703411" y="4450177"/>
            <a:ext cx="5183819" cy="588885"/>
          </a:xfrm>
        </p:spPr>
        <p:txBody>
          <a:bodyPr/>
          <a:lstStyle/>
          <a:p>
            <a:r>
              <a:rPr lang="da-DK" sz="2800" b="1" dirty="0"/>
              <a:t>ESG Værktøjer</a:t>
            </a:r>
          </a:p>
        </p:txBody>
      </p:sp>
      <p:sp>
        <p:nvSpPr>
          <p:cNvPr id="12" name="Pladsholder til indhold 5">
            <a:extLst>
              <a:ext uri="{FF2B5EF4-FFF2-40B4-BE49-F238E27FC236}">
                <a16:creationId xmlns:a16="http://schemas.microsoft.com/office/drawing/2014/main" id="{6E3D4AF0-BE3E-8E44-94AC-33916861EE8B}"/>
              </a:ext>
            </a:extLst>
          </p:cNvPr>
          <p:cNvSpPr txBox="1">
            <a:spLocks/>
          </p:cNvSpPr>
          <p:nvPr/>
        </p:nvSpPr>
        <p:spPr>
          <a:xfrm>
            <a:off x="703411" y="5070380"/>
            <a:ext cx="5183819" cy="1209577"/>
          </a:xfrm>
          <a:prstGeom prst="rect">
            <a:avLst/>
          </a:prstGeom>
        </p:spPr>
        <p:txBody>
          <a:bodyPr vert="horz" lIns="91440" tIns="45720" rIns="91440" bIns="45720" rtlCol="0">
            <a:normAutofit/>
          </a:bodyPr>
          <a:lstStyle>
            <a:lvl1pPr marL="432000" indent="-432000" algn="l" defTabSz="914400" rtl="0" eaLnBrk="1" latinLnBrk="0" hangingPunct="1">
              <a:lnSpc>
                <a:spcPct val="100000"/>
              </a:lnSpc>
              <a:spcBef>
                <a:spcPts val="1000"/>
              </a:spcBef>
              <a:buFont typeface="Arial" panose="020B0604020202020204" pitchFamily="34" charset="0"/>
              <a:buChar char="•"/>
              <a:defRPr sz="1800" kern="1200">
                <a:solidFill>
                  <a:schemeClr val="bg1"/>
                </a:solidFill>
                <a:latin typeface="+mn-lt"/>
                <a:ea typeface="+mn-ea"/>
                <a:cs typeface="+mn-cs"/>
              </a:defRPr>
            </a:lvl1pPr>
            <a:lvl2pPr marL="864000" indent="-432000" algn="l" defTabSz="914400" rtl="0" eaLnBrk="1" latinLnBrk="0" hangingPunct="1">
              <a:lnSpc>
                <a:spcPct val="100000"/>
              </a:lnSpc>
              <a:spcBef>
                <a:spcPts val="1000"/>
              </a:spcBef>
              <a:buFont typeface="Arial" panose="020B0604020202020204" pitchFamily="34" charset="0"/>
              <a:buChar char="•"/>
              <a:defRPr sz="1600" kern="1200">
                <a:solidFill>
                  <a:schemeClr val="bg1"/>
                </a:solidFill>
                <a:latin typeface="+mn-lt"/>
                <a:ea typeface="+mn-ea"/>
                <a:cs typeface="+mn-cs"/>
              </a:defRPr>
            </a:lvl2pPr>
            <a:lvl3pPr marL="1296000" indent="-432000" algn="l" defTabSz="914400" rtl="0" eaLnBrk="1" latinLnBrk="0" hangingPunct="1">
              <a:lnSpc>
                <a:spcPct val="100000"/>
              </a:lnSpc>
              <a:spcBef>
                <a:spcPts val="1000"/>
              </a:spcBef>
              <a:buFont typeface="Arial" panose="020B0604020202020204" pitchFamily="34" charset="0"/>
              <a:buChar char="•"/>
              <a:defRPr sz="1400" kern="1200">
                <a:solidFill>
                  <a:schemeClr val="bg1"/>
                </a:solidFill>
                <a:latin typeface="+mn-lt"/>
                <a:ea typeface="+mn-ea"/>
                <a:cs typeface="+mn-cs"/>
              </a:defRPr>
            </a:lvl3pPr>
            <a:lvl4pPr marL="1692000" indent="-432000" algn="l" defTabSz="914400" rtl="0" eaLnBrk="1" latinLnBrk="0" hangingPunct="1">
              <a:lnSpc>
                <a:spcPct val="100000"/>
              </a:lnSpc>
              <a:spcBef>
                <a:spcPts val="1000"/>
              </a:spcBef>
              <a:buFont typeface="Arial" panose="020B0604020202020204" pitchFamily="34" charset="0"/>
              <a:buChar char="•"/>
              <a:defRPr sz="1200" kern="1200">
                <a:solidFill>
                  <a:schemeClr val="bg1"/>
                </a:solidFill>
                <a:latin typeface="+mn-lt"/>
                <a:ea typeface="+mn-ea"/>
                <a:cs typeface="+mn-cs"/>
              </a:defRPr>
            </a:lvl4pPr>
            <a:lvl5pPr marL="2160000" indent="-432000" algn="l" defTabSz="914400" rtl="0" eaLnBrk="1" latinLnBrk="0" hangingPunct="1">
              <a:lnSpc>
                <a:spcPct val="100000"/>
              </a:lnSpc>
              <a:spcBef>
                <a:spcPts val="1000"/>
              </a:spcBef>
              <a:buFont typeface="Arial" panose="020B0604020202020204" pitchFamily="34" charset="0"/>
              <a:buChar char="•"/>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Links til inspiration og rapportering</a:t>
            </a:r>
          </a:p>
        </p:txBody>
      </p:sp>
      <p:pic>
        <p:nvPicPr>
          <p:cNvPr id="17" name="Billede 16">
            <a:extLst>
              <a:ext uri="{FF2B5EF4-FFF2-40B4-BE49-F238E27FC236}">
                <a16:creationId xmlns:a16="http://schemas.microsoft.com/office/drawing/2014/main" id="{8CB047BF-676D-B74E-B1B0-C21DE25B65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6007" y="314152"/>
            <a:ext cx="3042748" cy="1217100"/>
          </a:xfrm>
          <a:prstGeom prst="rect">
            <a:avLst/>
          </a:prstGeom>
          <a:effectLst>
            <a:outerShdw blurRad="50800" dist="38100" dir="2700000" algn="tl" rotWithShape="0">
              <a:prstClr val="black">
                <a:alpha val="93000"/>
              </a:prstClr>
            </a:outerShdw>
          </a:effectLst>
        </p:spPr>
      </p:pic>
    </p:spTree>
    <p:extLst>
      <p:ext uri="{BB962C8B-B14F-4D97-AF65-F5344CB8AC3E}">
        <p14:creationId xmlns:p14="http://schemas.microsoft.com/office/powerpoint/2010/main" val="243088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474605-2F97-77A1-CFA6-D7C454864F8E}"/>
            </a:ext>
          </a:extLst>
        </p:cNvPr>
        <p:cNvGrpSpPr/>
        <p:nvPr/>
      </p:nvGrpSpPr>
      <p:grpSpPr>
        <a:xfrm>
          <a:off x="0" y="0"/>
          <a:ext cx="0" cy="0"/>
          <a:chOff x="0" y="0"/>
          <a:chExt cx="0" cy="0"/>
        </a:xfrm>
      </p:grpSpPr>
      <p:pic>
        <p:nvPicPr>
          <p:cNvPr id="3" name="Billede 2" descr="Et billede, der indeholder tekst, skærmbillede, rev, natur&#10;&#10;Automatisk genereret beskrivelse">
            <a:extLst>
              <a:ext uri="{FF2B5EF4-FFF2-40B4-BE49-F238E27FC236}">
                <a16:creationId xmlns:a16="http://schemas.microsoft.com/office/drawing/2014/main" id="{7E9D4E81-81A0-9FB5-AC91-6C7DCA282345}"/>
              </a:ext>
            </a:extLst>
          </p:cNvPr>
          <p:cNvPicPr>
            <a:picLocks noChangeAspect="1"/>
          </p:cNvPicPr>
          <p:nvPr/>
        </p:nvPicPr>
        <p:blipFill rotWithShape="1">
          <a:blip r:embed="rId3"/>
          <a:srcRect t="29020" b="12732"/>
          <a:stretch/>
        </p:blipFill>
        <p:spPr>
          <a:xfrm>
            <a:off x="20" y="-11419"/>
            <a:ext cx="12191980" cy="32461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Pladsholder til diasnummer 5">
            <a:extLst>
              <a:ext uri="{FF2B5EF4-FFF2-40B4-BE49-F238E27FC236}">
                <a16:creationId xmlns:a16="http://schemas.microsoft.com/office/drawing/2014/main" id="{0CF60CDE-F1A5-D07D-0923-94495CCB0187}"/>
              </a:ext>
            </a:extLst>
          </p:cNvPr>
          <p:cNvSpPr>
            <a:spLocks noGrp="1"/>
          </p:cNvSpPr>
          <p:nvPr>
            <p:ph type="sldNum" sz="quarter" idx="15"/>
          </p:nvPr>
        </p:nvSpPr>
        <p:spPr>
          <a:xfrm>
            <a:off x="8864600" y="6356350"/>
            <a:ext cx="2743200" cy="365125"/>
          </a:xfrm>
        </p:spPr>
        <p:txBody>
          <a:bodyPr vert="horz" lIns="91440" tIns="45720" rIns="91440" bIns="45720" rtlCol="0" anchor="ctr">
            <a:normAutofit/>
          </a:bodyPr>
          <a:lstStyle/>
          <a:p>
            <a:pPr>
              <a:spcAft>
                <a:spcPts val="600"/>
              </a:spcAft>
              <a:defRPr/>
            </a:pPr>
            <a:fld id="{3F9C9756-3FB6-426A-BF35-5BFEAB18B6DE}" type="slidenum">
              <a:rPr lang="en-US" sz="1200" smtClean="0">
                <a:solidFill>
                  <a:schemeClr val="tx1">
                    <a:lumMod val="75000"/>
                    <a:lumOff val="25000"/>
                  </a:schemeClr>
                </a:solidFill>
                <a:latin typeface="Calibri" panose="020F0502020204030204"/>
              </a:rPr>
              <a:pPr>
                <a:spcAft>
                  <a:spcPts val="600"/>
                </a:spcAft>
                <a:defRPr/>
              </a:pPr>
              <a:t>10</a:t>
            </a:fld>
            <a:endParaRPr lang="en-US" sz="1200" dirty="0">
              <a:solidFill>
                <a:schemeClr val="tx1">
                  <a:lumMod val="75000"/>
                  <a:lumOff val="25000"/>
                </a:schemeClr>
              </a:solidFill>
              <a:latin typeface="Calibri" panose="020F0502020204030204"/>
            </a:endParaRPr>
          </a:p>
        </p:txBody>
      </p:sp>
      <p:sp>
        <p:nvSpPr>
          <p:cNvPr id="7" name="Titel 6">
            <a:extLst>
              <a:ext uri="{FF2B5EF4-FFF2-40B4-BE49-F238E27FC236}">
                <a16:creationId xmlns:a16="http://schemas.microsoft.com/office/drawing/2014/main" id="{BA8CF5E0-FE81-1BFC-663C-12085F2EA5F8}"/>
              </a:ext>
            </a:extLst>
          </p:cNvPr>
          <p:cNvSpPr>
            <a:spLocks noGrp="1"/>
          </p:cNvSpPr>
          <p:nvPr>
            <p:ph type="title"/>
          </p:nvPr>
        </p:nvSpPr>
        <p:spPr>
          <a:xfrm>
            <a:off x="0" y="594"/>
            <a:ext cx="8106310" cy="749422"/>
          </a:xfrm>
        </p:spPr>
        <p:txBody>
          <a:bodyPr vert="horz" lIns="91440" tIns="45720" rIns="91440" bIns="45720" rtlCol="0" anchor="ctr">
            <a:normAutofit/>
          </a:bodyPr>
          <a:lstStyle/>
          <a:p>
            <a:r>
              <a:rPr lang="en-US" sz="2800" dirty="0" err="1">
                <a:solidFill>
                  <a:schemeClr val="bg1"/>
                </a:solidFill>
              </a:rPr>
              <a:t>Rapporter</a:t>
            </a:r>
            <a:r>
              <a:rPr lang="en-US" sz="2800" dirty="0">
                <a:solidFill>
                  <a:schemeClr val="bg1"/>
                </a:solidFill>
              </a:rPr>
              <a:t> </a:t>
            </a:r>
            <a:r>
              <a:rPr lang="en-US" sz="2800" dirty="0" err="1">
                <a:solidFill>
                  <a:schemeClr val="bg1"/>
                </a:solidFill>
              </a:rPr>
              <a:t>og</a:t>
            </a:r>
            <a:r>
              <a:rPr lang="en-US" sz="2800" dirty="0">
                <a:solidFill>
                  <a:schemeClr val="bg1"/>
                </a:solidFill>
              </a:rPr>
              <a:t> </a:t>
            </a:r>
            <a:r>
              <a:rPr lang="en-US" sz="2800" dirty="0" err="1">
                <a:solidFill>
                  <a:schemeClr val="bg1"/>
                </a:solidFill>
              </a:rPr>
              <a:t>kommuniker</a:t>
            </a:r>
            <a:r>
              <a:rPr lang="en-US" sz="2800" dirty="0">
                <a:solidFill>
                  <a:schemeClr val="bg1"/>
                </a:solidFill>
              </a:rPr>
              <a:t> </a:t>
            </a:r>
            <a:r>
              <a:rPr lang="en-US" sz="2800" dirty="0" err="1">
                <a:solidFill>
                  <a:schemeClr val="bg1"/>
                </a:solidFill>
              </a:rPr>
              <a:t>indsatsen</a:t>
            </a:r>
            <a:endParaRPr lang="en-US" sz="2800" dirty="0">
              <a:solidFill>
                <a:schemeClr val="bg1"/>
              </a:solidFill>
            </a:endParaRPr>
          </a:p>
        </p:txBody>
      </p:sp>
      <p:sp>
        <p:nvSpPr>
          <p:cNvPr id="9" name="Tekstfelt 8">
            <a:extLst>
              <a:ext uri="{FF2B5EF4-FFF2-40B4-BE49-F238E27FC236}">
                <a16:creationId xmlns:a16="http://schemas.microsoft.com/office/drawing/2014/main" id="{7C0A6A49-9668-6DA2-E7AF-73EB4E53E08D}"/>
              </a:ext>
            </a:extLst>
          </p:cNvPr>
          <p:cNvSpPr txBox="1"/>
          <p:nvPr/>
        </p:nvSpPr>
        <p:spPr>
          <a:xfrm>
            <a:off x="400693" y="3285002"/>
            <a:ext cx="11691990" cy="3754874"/>
          </a:xfrm>
          <a:prstGeom prst="rect">
            <a:avLst/>
          </a:prstGeom>
          <a:noFill/>
        </p:spPr>
        <p:txBody>
          <a:bodyPr wrap="square">
            <a:spAutoFit/>
          </a:bodyPr>
          <a:lstStyle/>
          <a:p>
            <a:r>
              <a:rPr lang="da-DK" sz="1400" b="1" dirty="0"/>
              <a:t>Virksomhedsguiden – ESG PPT Skabelon</a:t>
            </a:r>
          </a:p>
          <a:p>
            <a:r>
              <a:rPr lang="da-DK" sz="1400" dirty="0">
                <a:hlinkClick r:id="rId4"/>
              </a:rPr>
              <a:t>https://virksomhedsguiden.dk/content/ydelser/esg-opgoerelse-saadan-indsamler-og-opgoer-du-dine-data/7115a9ee-5891-46ac-b655-b9ba9258f7d9/</a:t>
            </a:r>
            <a:endParaRPr lang="da-DK" sz="1400" dirty="0"/>
          </a:p>
          <a:p>
            <a:pPr marL="263525" lvl="1" indent="0">
              <a:buNone/>
            </a:pPr>
            <a:endParaRPr lang="da-DK" sz="1400" dirty="0"/>
          </a:p>
          <a:p>
            <a:r>
              <a:rPr lang="da-DK" sz="1400" b="1" dirty="0"/>
              <a:t>Lederne – ESG Profilen interaktivt værktøj</a:t>
            </a:r>
          </a:p>
          <a:p>
            <a:r>
              <a:rPr lang="da-DK" sz="1400" dirty="0">
                <a:hlinkClick r:id="rId5"/>
              </a:rPr>
              <a:t>ESG Profilen – dit digitale overblik over bæredygtige indsatser | Lederne Beta</a:t>
            </a:r>
            <a:endParaRPr lang="da-DK" sz="1400" dirty="0"/>
          </a:p>
          <a:p>
            <a:endParaRPr lang="da-DK" sz="1400" b="1" dirty="0"/>
          </a:p>
          <a:p>
            <a:r>
              <a:rPr lang="da-DK" sz="1400" b="1" dirty="0"/>
              <a:t>Dansk Erhverv – Bæredygtighed</a:t>
            </a:r>
          </a:p>
          <a:p>
            <a:r>
              <a:rPr lang="da-DK" sz="1400" dirty="0">
                <a:hlinkClick r:id="rId6"/>
              </a:rPr>
              <a:t>Bæredygtighed &amp; samfundsansvar: Find de bedste guides, webinarer og notater her (danskerhverv.dk)</a:t>
            </a:r>
            <a:endParaRPr lang="da-DK" sz="1400" dirty="0"/>
          </a:p>
          <a:p>
            <a:endParaRPr lang="da-DK" sz="1400" b="1" dirty="0"/>
          </a:p>
          <a:p>
            <a:r>
              <a:rPr lang="da-DK" sz="1400" b="1" dirty="0"/>
              <a:t>Dansk Industri – ESG Temaer og værktøjer</a:t>
            </a:r>
          </a:p>
          <a:p>
            <a:r>
              <a:rPr lang="da-DK" sz="1400" dirty="0">
                <a:hlinkClick r:id="rId7"/>
              </a:rPr>
              <a:t>ESG: Viden og værktøjer - DI (danskindustri.dk)</a:t>
            </a:r>
            <a:endParaRPr lang="da-DK" sz="1400" dirty="0"/>
          </a:p>
          <a:p>
            <a:endParaRPr lang="da-DK" sz="1400" dirty="0"/>
          </a:p>
          <a:p>
            <a:r>
              <a:rPr lang="da-DK" sz="1400" b="1" dirty="0"/>
              <a:t>Foreløbig frivillig standard til SMV rapportering – European Financial Reporting </a:t>
            </a:r>
            <a:r>
              <a:rPr lang="da-DK" sz="1400" b="1" dirty="0" err="1"/>
              <a:t>Advisory</a:t>
            </a:r>
            <a:r>
              <a:rPr lang="da-DK" sz="1400" b="1" dirty="0"/>
              <a:t> Group (EFRAG)</a:t>
            </a:r>
          </a:p>
          <a:p>
            <a:r>
              <a:rPr lang="da-DK" sz="1400" dirty="0">
                <a:hlinkClick r:id="rId8"/>
              </a:rPr>
              <a:t>https://www.efrag.org/Assets/Download?assetUrl=%2Fsites%2Fwebpublishing%2FSiteAssets%2FVSME%2520ED%2520January%25202024.pdf</a:t>
            </a:r>
            <a:endParaRPr lang="da-DK" sz="1400" dirty="0"/>
          </a:p>
          <a:p>
            <a:endParaRPr lang="da-DK" sz="1400" dirty="0"/>
          </a:p>
        </p:txBody>
      </p:sp>
    </p:spTree>
    <p:extLst>
      <p:ext uri="{BB962C8B-B14F-4D97-AF65-F5344CB8AC3E}">
        <p14:creationId xmlns:p14="http://schemas.microsoft.com/office/powerpoint/2010/main" val="3773407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3">
            <a:extLst>
              <a:ext uri="{FF2B5EF4-FFF2-40B4-BE49-F238E27FC236}">
                <a16:creationId xmlns:a16="http://schemas.microsoft.com/office/drawing/2014/main" id="{72FE1A9B-226B-9DBF-E78A-8CE0DB8E75C9}"/>
              </a:ext>
            </a:extLst>
          </p:cNvPr>
          <p:cNvSpPr>
            <a:spLocks noGrp="1"/>
          </p:cNvSpPr>
          <p:nvPr>
            <p:ph type="title"/>
          </p:nvPr>
        </p:nvSpPr>
        <p:spPr>
          <a:xfrm>
            <a:off x="539715" y="990312"/>
            <a:ext cx="9725500" cy="315912"/>
          </a:xfrm>
        </p:spPr>
        <p:txBody>
          <a:bodyPr>
            <a:normAutofit fontScale="90000"/>
          </a:bodyPr>
          <a:lstStyle/>
          <a:p>
            <a:r>
              <a:rPr lang="da-DK" sz="2000" b="1" dirty="0">
                <a:solidFill>
                  <a:schemeClr val="tx1"/>
                </a:solidFill>
                <a:effectLst/>
              </a:rPr>
              <a:t>Om denne ESG-skabelon</a:t>
            </a:r>
            <a:endParaRPr lang="da-DK" dirty="0">
              <a:solidFill>
                <a:schemeClr val="tx1"/>
              </a:solidFill>
            </a:endParaRPr>
          </a:p>
        </p:txBody>
      </p:sp>
      <p:sp>
        <p:nvSpPr>
          <p:cNvPr id="10" name="Tekstfelt 9">
            <a:extLst>
              <a:ext uri="{FF2B5EF4-FFF2-40B4-BE49-F238E27FC236}">
                <a16:creationId xmlns:a16="http://schemas.microsoft.com/office/drawing/2014/main" id="{CAF0E1B4-7C93-9466-7648-CC42FE8B4E9B}"/>
              </a:ext>
            </a:extLst>
          </p:cNvPr>
          <p:cNvSpPr txBox="1"/>
          <p:nvPr/>
        </p:nvSpPr>
        <p:spPr>
          <a:xfrm>
            <a:off x="539715" y="1024203"/>
            <a:ext cx="11258586" cy="8037841"/>
          </a:xfrm>
          <a:prstGeom prst="rect">
            <a:avLst/>
          </a:prstGeom>
          <a:noFill/>
        </p:spPr>
        <p:txBody>
          <a:bodyPr wrap="square" lIns="0" tIns="0" rIns="0" bIns="0" numCol="2" spcCol="720000" anchor="t">
            <a:spAutoFit/>
          </a:bodyPr>
          <a:lstStyle/>
          <a:p>
            <a:pPr>
              <a:lnSpc>
                <a:spcPct val="120000"/>
              </a:lnSpc>
            </a:pPr>
            <a:endParaRPr lang="da-DK" sz="1000" dirty="0">
              <a:latin typeface="IBM Plex Sans"/>
              <a:ea typeface="+mn-lt"/>
              <a:cs typeface="+mn-lt"/>
            </a:endParaRPr>
          </a:p>
          <a:p>
            <a:pPr>
              <a:lnSpc>
                <a:spcPct val="120000"/>
              </a:lnSpc>
            </a:pPr>
            <a:endParaRPr lang="da-DK" sz="1000" dirty="0">
              <a:latin typeface="IBM Plex Sans"/>
              <a:ea typeface="+mn-lt"/>
              <a:cs typeface="+mn-lt"/>
            </a:endParaRPr>
          </a:p>
          <a:p>
            <a:pPr>
              <a:lnSpc>
                <a:spcPct val="120000"/>
              </a:lnSpc>
            </a:pPr>
            <a:endParaRPr lang="da-DK" sz="1000" dirty="0">
              <a:latin typeface="IBM Plex Sans"/>
              <a:ea typeface="+mn-lt"/>
              <a:cs typeface="+mn-lt"/>
            </a:endParaRPr>
          </a:p>
          <a:p>
            <a:pPr>
              <a:lnSpc>
                <a:spcPct val="120000"/>
              </a:lnSpc>
            </a:pPr>
            <a:r>
              <a:rPr lang="da-DK" sz="1000" dirty="0">
                <a:latin typeface="IBM Plex Sans"/>
                <a:ea typeface="+mn-lt"/>
                <a:cs typeface="+mn-lt"/>
              </a:rPr>
              <a:t>Denne ESG-skabelon er udviklet af Erhvervsstyrelsen. Skabelonen er målrettet små og mellemstore virksomheder, der ikke er omfattet af de nye krav til bæredygtighedsrapportering (CSRD). </a:t>
            </a:r>
            <a:endParaRPr lang="da-DK" sz="1000" dirty="0">
              <a:latin typeface="Arial" panose="020B0604020202020204"/>
              <a:ea typeface="+mn-lt"/>
              <a:cs typeface="+mn-lt"/>
            </a:endParaRPr>
          </a:p>
          <a:p>
            <a:pPr>
              <a:lnSpc>
                <a:spcPct val="120000"/>
              </a:lnSpc>
            </a:pPr>
            <a:endParaRPr lang="da-DK" sz="1000" dirty="0">
              <a:latin typeface="IBM Plex Sans"/>
              <a:ea typeface="+mn-lt"/>
              <a:cs typeface="+mn-lt"/>
            </a:endParaRPr>
          </a:p>
          <a:p>
            <a:pPr>
              <a:lnSpc>
                <a:spcPct val="120000"/>
              </a:lnSpc>
            </a:pPr>
            <a:r>
              <a:rPr lang="da-DK" sz="1000" dirty="0">
                <a:latin typeface="IBM Plex Sans"/>
                <a:ea typeface="+mn-lt"/>
                <a:cs typeface="+mn-lt"/>
              </a:rPr>
              <a:t>Skabelonen giver inspiration til virksomheder, som ønsker at strukturere arbejdet med at opgøre og kommunikere deres ESG-data. Vær opmærksom på, at ESG-skabelonen kun er vejledende. Du har som virksomhed selv ansvar for dine data og øvrige oplysninger i skabelonen. </a:t>
            </a:r>
            <a:endParaRPr lang="da-DK" dirty="0">
              <a:latin typeface="Arial" panose="020B0604020202020204"/>
              <a:ea typeface="+mn-lt"/>
              <a:cs typeface="+mn-lt"/>
            </a:endParaRPr>
          </a:p>
          <a:p>
            <a:pPr>
              <a:lnSpc>
                <a:spcPct val="120000"/>
              </a:lnSpc>
            </a:pPr>
            <a:endParaRPr lang="da-DK" sz="1000" b="1" dirty="0">
              <a:latin typeface="IBM Plex Sans"/>
              <a:cs typeface="Arial"/>
            </a:endParaRPr>
          </a:p>
          <a:p>
            <a:pPr>
              <a:lnSpc>
                <a:spcPct val="120000"/>
              </a:lnSpc>
            </a:pPr>
            <a:endParaRPr lang="da-DK" sz="1000" b="1" dirty="0">
              <a:solidFill>
                <a:srgbClr val="000000"/>
              </a:solidFill>
              <a:latin typeface="IBM Plex Sans"/>
            </a:endParaRPr>
          </a:p>
          <a:p>
            <a:pPr>
              <a:lnSpc>
                <a:spcPct val="120000"/>
              </a:lnSpc>
            </a:pPr>
            <a:endParaRPr lang="da-DK" sz="1000" b="1" dirty="0">
              <a:solidFill>
                <a:srgbClr val="000000"/>
              </a:solidFill>
              <a:latin typeface="IBM Plex Sans"/>
            </a:endParaRPr>
          </a:p>
          <a:p>
            <a:pPr>
              <a:lnSpc>
                <a:spcPct val="120000"/>
              </a:lnSpc>
            </a:pPr>
            <a:endParaRPr lang="da-DK" sz="1000" b="1" dirty="0">
              <a:solidFill>
                <a:srgbClr val="000000"/>
              </a:solidFill>
              <a:latin typeface="IBM Plex Sans"/>
            </a:endParaRPr>
          </a:p>
          <a:p>
            <a:pPr>
              <a:lnSpc>
                <a:spcPct val="120000"/>
              </a:lnSpc>
            </a:pPr>
            <a:endParaRPr lang="da-DK" sz="1000" b="1" dirty="0">
              <a:solidFill>
                <a:srgbClr val="000000"/>
              </a:solidFill>
              <a:latin typeface="IBM Plex Sans"/>
            </a:endParaRPr>
          </a:p>
          <a:p>
            <a:pPr>
              <a:lnSpc>
                <a:spcPct val="120000"/>
              </a:lnSpc>
            </a:pPr>
            <a:endParaRPr lang="da-DK" sz="1000" b="1" dirty="0">
              <a:solidFill>
                <a:srgbClr val="000000"/>
              </a:solidFill>
              <a:latin typeface="IBM Plex Sans"/>
            </a:endParaRPr>
          </a:p>
          <a:p>
            <a:pPr>
              <a:lnSpc>
                <a:spcPct val="120000"/>
              </a:lnSpc>
            </a:pPr>
            <a:endParaRPr lang="da-DK" sz="1000" b="1" dirty="0">
              <a:solidFill>
                <a:srgbClr val="000000"/>
              </a:solidFill>
              <a:latin typeface="IBM Plex Sans"/>
            </a:endParaRPr>
          </a:p>
          <a:p>
            <a:pPr>
              <a:lnSpc>
                <a:spcPct val="120000"/>
              </a:lnSpc>
            </a:pPr>
            <a:endParaRPr lang="da-DK" sz="1000" b="1" dirty="0">
              <a:solidFill>
                <a:srgbClr val="000000"/>
              </a:solidFill>
              <a:latin typeface="IBM Plex Sans"/>
            </a:endParaRPr>
          </a:p>
          <a:p>
            <a:pPr>
              <a:lnSpc>
                <a:spcPct val="120000"/>
              </a:lnSpc>
            </a:pPr>
            <a:endParaRPr lang="da-DK" sz="1000" b="1" dirty="0">
              <a:solidFill>
                <a:srgbClr val="000000"/>
              </a:solidFill>
              <a:latin typeface="IBM Plex Sans"/>
            </a:endParaRPr>
          </a:p>
          <a:p>
            <a:pPr>
              <a:lnSpc>
                <a:spcPct val="120000"/>
              </a:lnSpc>
            </a:pPr>
            <a:endParaRPr lang="da-DK" sz="1000" b="1" dirty="0">
              <a:solidFill>
                <a:srgbClr val="000000"/>
              </a:solidFill>
              <a:latin typeface="IBM Plex Sans"/>
            </a:endParaRPr>
          </a:p>
          <a:p>
            <a:pPr>
              <a:lnSpc>
                <a:spcPct val="120000"/>
              </a:lnSpc>
            </a:pPr>
            <a:endParaRPr lang="da-DK" sz="1000" b="1" dirty="0">
              <a:solidFill>
                <a:srgbClr val="000000"/>
              </a:solidFill>
              <a:latin typeface="IBM Plex Sans"/>
            </a:endParaRPr>
          </a:p>
          <a:p>
            <a:pPr>
              <a:lnSpc>
                <a:spcPct val="120000"/>
              </a:lnSpc>
              <a:defRPr/>
            </a:pPr>
            <a:r>
              <a:rPr lang="da-DK" sz="1000" b="1" i="1" dirty="0">
                <a:latin typeface="Segoe UI"/>
                <a:cs typeface="Segoe UI"/>
              </a:rPr>
              <a:t>Teksten skrevet i </a:t>
            </a:r>
            <a:r>
              <a:rPr lang="da-DK" sz="1000" b="1" i="1" dirty="0">
                <a:solidFill>
                  <a:srgbClr val="0000FF"/>
                </a:solidFill>
                <a:latin typeface="Segoe UI"/>
                <a:cs typeface="Segoe UI"/>
              </a:rPr>
              <a:t>BLÅ</a:t>
            </a:r>
            <a:r>
              <a:rPr lang="da-DK" sz="1000" b="1" i="1" dirty="0">
                <a:latin typeface="Segoe UI"/>
                <a:cs typeface="Segoe UI"/>
              </a:rPr>
              <a:t> og </a:t>
            </a:r>
            <a:r>
              <a:rPr lang="da-DK" sz="1000" b="1" i="1" dirty="0">
                <a:solidFill>
                  <a:srgbClr val="FFFF99"/>
                </a:solidFill>
                <a:highlight>
                  <a:srgbClr val="1B4529"/>
                </a:highlight>
                <a:latin typeface="Segoe UI"/>
                <a:cs typeface="Segoe UI"/>
              </a:rPr>
              <a:t>GUL</a:t>
            </a:r>
            <a:r>
              <a:rPr lang="da-DK" sz="1000" b="1" i="1" dirty="0">
                <a:latin typeface="Segoe UI"/>
                <a:cs typeface="Segoe UI"/>
              </a:rPr>
              <a:t> er blot hjælpetekst, som kan guide dig og din virksomhed igennem udfyldelse af skabelonen, og skal ikke indgå i den endelige opgørelse. </a:t>
            </a:r>
            <a:endParaRPr lang="da-DK" sz="1000" i="1" dirty="0">
              <a:solidFill>
                <a:schemeClr val="bg1">
                  <a:lumMod val="75000"/>
                </a:schemeClr>
              </a:solidFill>
              <a:latin typeface="Segoe UI"/>
              <a:cs typeface="Segoe UI"/>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da-DK" sz="1000" i="1" dirty="0">
              <a:solidFill>
                <a:srgbClr val="000000"/>
              </a:solidFill>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da-DK" sz="1000" i="1" dirty="0">
              <a:solidFill>
                <a:srgbClr val="000000"/>
              </a:solidFill>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da-DK" sz="1000" i="1" dirty="0">
              <a:solidFill>
                <a:srgbClr val="000000"/>
              </a:solidFill>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da-DK" sz="1000" i="1" dirty="0">
              <a:solidFill>
                <a:srgbClr val="000000"/>
              </a:solidFill>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da-DK" sz="1000" i="1" dirty="0">
              <a:solidFill>
                <a:srgbClr val="000000"/>
              </a:solidFill>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da-DK" sz="1000" i="1" dirty="0">
              <a:solidFill>
                <a:srgbClr val="000000"/>
              </a:solidFill>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da-DK" sz="1000" i="1" dirty="0">
              <a:solidFill>
                <a:srgbClr val="000000"/>
              </a:solidFill>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da-DK" sz="1000" i="1" dirty="0">
              <a:solidFill>
                <a:srgbClr val="000000"/>
              </a:solidFill>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da-DK" sz="1000" i="1" dirty="0">
              <a:solidFill>
                <a:srgbClr val="000000"/>
              </a:solidFill>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da-DK" sz="1000" i="1" dirty="0">
              <a:solidFill>
                <a:srgbClr val="000000"/>
              </a:solidFill>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a:ea typeface="+mn-ea"/>
              <a:cs typeface="+mn-cs"/>
            </a:endParaRPr>
          </a:p>
          <a:p>
            <a:pPr>
              <a:lnSpc>
                <a:spcPct val="120000"/>
              </a:lnSpc>
            </a:pPr>
            <a:r>
              <a:rPr kumimoji="0" lang="da-DK" sz="1000" b="1" i="0" u="none" strike="noStrike" kern="1200" cap="none" spc="0" normalizeH="0" baseline="0" noProof="0" dirty="0">
                <a:ln>
                  <a:noFill/>
                </a:ln>
                <a:solidFill>
                  <a:srgbClr val="000000"/>
                </a:solidFill>
                <a:effectLst/>
                <a:uLnTx/>
                <a:uFillTx/>
                <a:latin typeface="IBM Plex Sans"/>
                <a:ea typeface="+mn-ea"/>
                <a:cs typeface="+mn-cs"/>
              </a:rPr>
              <a:t>Principper for opgørelse af ESG-data</a:t>
            </a:r>
            <a:endParaRPr lang="da-DK" sz="1000" b="0" i="0" u="none" strike="noStrike" kern="1200" cap="none" spc="0" normalizeH="0" baseline="0" noProof="0" dirty="0">
              <a:ln>
                <a:noFill/>
              </a:ln>
              <a:solidFill>
                <a:srgbClr val="000000"/>
              </a:solidFill>
              <a:effectLst/>
              <a:uLnTx/>
              <a:uFillTx/>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IBM Plex Sans"/>
                <a:ea typeface="+mn-ea"/>
                <a:cs typeface="+mn-cs"/>
              </a:rPr>
              <a:t>Når du opgør din virksomheds ESG-data, bør du følge nedenstående principper:</a:t>
            </a:r>
          </a:p>
          <a:p>
            <a:pPr marL="0" marR="0" lvl="0" indent="0" algn="l" defTabSz="914400" rtl="0" eaLnBrk="1" fontAlgn="auto" latinLnBrk="0" hangingPunct="1">
              <a:lnSpc>
                <a:spcPct val="120000"/>
              </a:lnSpc>
              <a:spcBef>
                <a:spcPts val="0"/>
              </a:spcBef>
              <a:spcAft>
                <a:spcPts val="0"/>
              </a:spcAft>
              <a:buClrTx/>
              <a:buSzTx/>
              <a:buFontTx/>
              <a:buNone/>
              <a:tabLst/>
              <a:defRPr/>
            </a:pPr>
            <a:endParaRPr lang="da-DK" sz="1000" i="1" dirty="0">
              <a:solidFill>
                <a:srgbClr val="000000"/>
              </a:solidFill>
              <a:latin typeface="IBM Plex San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0000"/>
                </a:solidFill>
                <a:effectLst/>
                <a:uLnTx/>
                <a:uFillTx/>
                <a:latin typeface="IBM Plex Sans"/>
                <a:ea typeface="+mn-ea"/>
                <a:cs typeface="+mn-cs"/>
              </a:rPr>
              <a:t>Åbenhed</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IBM Plex Sans"/>
                <a:ea typeface="+mn-ea"/>
                <a:cs typeface="+mn-cs"/>
              </a:rPr>
              <a:t>Du bør offentliggøre klar og tilstrækkelig information, så læseren kan bedømme troværdigheden af de opgjorte ESG-data. Det er også vigtigt, at du er åben i forhold til at beskrive indsatser, som ikke lykkedes, eller som du ikke er nået helt i mål med.</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0000"/>
                </a:solidFill>
                <a:effectLst/>
                <a:uLnTx/>
                <a:uFillTx/>
                <a:latin typeface="IBM Plex Sans"/>
                <a:ea typeface="+mn-ea"/>
                <a:cs typeface="+mn-cs"/>
              </a:rPr>
              <a:t>Konsistens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IBM Plex Sans"/>
                <a:ea typeface="+mn-ea"/>
                <a:cs typeface="+mn-cs"/>
              </a:rPr>
              <a:t>Du bør anvende data og antagelser, der gør det muligt at opgøre nøgletallene på samme måde hvert år. Hvis du ændrer i dine datakilder eller antagelser, bør du gøre opmærksom på dette i rapporten og beskrive, hvilken betydning ændringen har for dine nøgletal.</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a-DK" sz="1000" b="0" i="1" u="none" strike="noStrike" kern="1200" cap="none" spc="0" normalizeH="0" baseline="0" noProof="0" dirty="0">
                <a:ln>
                  <a:noFill/>
                </a:ln>
                <a:solidFill>
                  <a:srgbClr val="000000"/>
                </a:solidFill>
                <a:effectLst/>
                <a:uLnTx/>
                <a:uFillTx/>
                <a:latin typeface="IBM Plex Sans"/>
                <a:ea typeface="+mn-ea"/>
                <a:cs typeface="+mn-cs"/>
              </a:rPr>
              <a:t>Nøjagtighed</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IBM Plex Sans"/>
                <a:ea typeface="+mn-ea"/>
                <a:cs typeface="+mn-cs"/>
              </a:rPr>
              <a:t>Det er umuligt at få perfekte data, men du bør sigte efter, at data er så nøjagtigt som muligt. I tilfælde af usikkerhed bør du gøre brug af de mest konservative antagelser, så du fx ikke underestimerer din virksomheds CO</a:t>
            </a:r>
            <a:r>
              <a:rPr kumimoji="0" lang="da-DK" sz="1000" b="0" i="0" u="none" strike="noStrike" kern="1200" cap="none" spc="0" normalizeH="0" baseline="-25000" noProof="0" dirty="0">
                <a:ln>
                  <a:noFill/>
                </a:ln>
                <a:solidFill>
                  <a:srgbClr val="000000"/>
                </a:solidFill>
                <a:effectLst/>
                <a:uLnTx/>
                <a:uFillTx/>
                <a:latin typeface="IBM Plex Sans"/>
                <a:ea typeface="+mn-ea"/>
                <a:cs typeface="+mn-cs"/>
              </a:rPr>
              <a:t>2</a:t>
            </a:r>
            <a:r>
              <a:rPr kumimoji="0" lang="da-DK" sz="1000" b="0" i="0" u="none" strike="noStrike" kern="1200" cap="none" spc="0" normalizeH="0" baseline="0" noProof="0" dirty="0">
                <a:ln>
                  <a:noFill/>
                </a:ln>
                <a:solidFill>
                  <a:srgbClr val="000000"/>
                </a:solidFill>
                <a:effectLst/>
                <a:uLnTx/>
                <a:uFillTx/>
                <a:latin typeface="IBM Plex Sans"/>
                <a:ea typeface="+mn-ea"/>
                <a:cs typeface="+mn-cs"/>
              </a:rPr>
              <a:t>e-udledninger.</a:t>
            </a:r>
            <a:endParaRPr lang="da-DK" sz="1000" i="1" dirty="0">
              <a:solidFill>
                <a:schemeClr val="bg1">
                  <a:lumMod val="75000"/>
                </a:schemeClr>
              </a:solidFill>
              <a:latin typeface="Segoe UI"/>
              <a:cs typeface="Segoe UI"/>
            </a:endParaRPr>
          </a:p>
          <a:p>
            <a:pPr>
              <a:lnSpc>
                <a:spcPct val="120000"/>
              </a:lnSpc>
            </a:pPr>
            <a:endParaRPr lang="da-DK" sz="1000" dirty="0">
              <a:solidFill>
                <a:srgbClr val="000000"/>
              </a:solidFill>
              <a:latin typeface="IBM Plex Sans"/>
              <a:cs typeface="Segoe UI"/>
            </a:endParaRPr>
          </a:p>
          <a:p>
            <a:r>
              <a:rPr lang="da-DK" sz="1000" dirty="0">
                <a:solidFill>
                  <a:srgbClr val="000000"/>
                </a:solidFill>
                <a:ea typeface="+mn-lt"/>
                <a:cs typeface="+mn-lt"/>
                <a:hlinkClick r:id="rId3"/>
              </a:rPr>
              <a:t>Find hjælp til dit arbejde med bæredygtig omstilling på Virksomhedsguiden</a:t>
            </a:r>
            <a:endParaRPr lang="da-DK" dirty="0"/>
          </a:p>
          <a:p>
            <a:pPr>
              <a:lnSpc>
                <a:spcPct val="120000"/>
              </a:lnSpc>
            </a:pPr>
            <a:endParaRPr lang="da-DK" sz="1000" b="1" i="1" dirty="0">
              <a:latin typeface="Segoe UI"/>
              <a:cs typeface="Segoe UI"/>
            </a:endParaRPr>
          </a:p>
          <a:p>
            <a:pPr>
              <a:lnSpc>
                <a:spcPct val="120000"/>
              </a:lnSpc>
            </a:pPr>
            <a:endParaRPr lang="da-DK" sz="1000" b="1" i="1" dirty="0">
              <a:latin typeface="Segoe UI"/>
              <a:cs typeface="Segoe UI"/>
            </a:endParaRPr>
          </a:p>
          <a:p>
            <a:pPr algn="ctr">
              <a:lnSpc>
                <a:spcPct val="120000"/>
              </a:lnSpc>
            </a:pPr>
            <a:endParaRPr lang="da-DK" sz="1000" i="1" dirty="0">
              <a:solidFill>
                <a:schemeClr val="bg1">
                  <a:lumMod val="75000"/>
                </a:schemeClr>
              </a:solidFill>
              <a:latin typeface="Segoe UI"/>
              <a:cs typeface="Segoe UI"/>
            </a:endParaRPr>
          </a:p>
          <a:p>
            <a:pPr algn="ctr">
              <a:lnSpc>
                <a:spcPct val="120000"/>
              </a:lnSpc>
            </a:pPr>
            <a:endParaRPr lang="da-DK" sz="1000" i="1" dirty="0">
              <a:solidFill>
                <a:schemeClr val="bg1">
                  <a:lumMod val="75000"/>
                </a:schemeClr>
              </a:solidFill>
              <a:latin typeface="Segoe UI"/>
              <a:cs typeface="Segoe UI"/>
            </a:endParaRPr>
          </a:p>
          <a:p>
            <a:pPr algn="ctr">
              <a:lnSpc>
                <a:spcPct val="120000"/>
              </a:lnSpc>
            </a:pPr>
            <a:endParaRPr lang="da-DK" sz="1000" i="1" dirty="0">
              <a:solidFill>
                <a:schemeClr val="bg1">
                  <a:lumMod val="75000"/>
                </a:schemeClr>
              </a:solidFill>
              <a:latin typeface="Segoe UI"/>
              <a:cs typeface="Segoe UI"/>
            </a:endParaRPr>
          </a:p>
          <a:p>
            <a:pPr algn="ctr">
              <a:lnSpc>
                <a:spcPct val="120000"/>
              </a:lnSpc>
            </a:pPr>
            <a:r>
              <a:rPr lang="da-DK" sz="1000" i="1" dirty="0">
                <a:solidFill>
                  <a:schemeClr val="bg1">
                    <a:lumMod val="75000"/>
                  </a:schemeClr>
                </a:solidFill>
                <a:latin typeface="Segoe UI"/>
                <a:cs typeface="Segoe UI"/>
              </a:rPr>
              <a:t>Denne skabelon er hentet på Virksomhedsguiden</a:t>
            </a:r>
          </a:p>
          <a:p>
            <a:pPr>
              <a:lnSpc>
                <a:spcPct val="120000"/>
              </a:lnSpc>
            </a:pPr>
            <a:endParaRPr lang="da-DK" sz="1000" i="1" dirty="0">
              <a:solidFill>
                <a:schemeClr val="bg1">
                  <a:lumMod val="75000"/>
                </a:schemeClr>
              </a:solidFill>
              <a:latin typeface="Segoe UI"/>
              <a:cs typeface="Segoe UI"/>
            </a:endParaRPr>
          </a:p>
          <a:p>
            <a:pPr>
              <a:lnSpc>
                <a:spcPct val="120000"/>
              </a:lnSpc>
            </a:pPr>
            <a:endParaRPr lang="da-DK" sz="1000" i="1" dirty="0">
              <a:solidFill>
                <a:schemeClr val="bg1">
                  <a:lumMod val="75000"/>
                </a:schemeClr>
              </a:solidFill>
              <a:latin typeface="Segoe UI"/>
              <a:cs typeface="Segoe UI"/>
            </a:endParaRPr>
          </a:p>
          <a:p>
            <a:pPr>
              <a:lnSpc>
                <a:spcPct val="120000"/>
              </a:lnSpc>
            </a:pPr>
            <a:endParaRPr lang="da-DK" sz="1000" i="1" dirty="0">
              <a:solidFill>
                <a:schemeClr val="bg1">
                  <a:lumMod val="75000"/>
                </a:schemeClr>
              </a:solidFill>
              <a:latin typeface="Segoe UI"/>
              <a:cs typeface="Segoe UI"/>
            </a:endParaRPr>
          </a:p>
          <a:p>
            <a:pPr>
              <a:lnSpc>
                <a:spcPct val="120000"/>
              </a:lnSpc>
            </a:pPr>
            <a:endParaRPr lang="da-DK" sz="1000" i="1" dirty="0">
              <a:solidFill>
                <a:schemeClr val="bg1">
                  <a:lumMod val="75000"/>
                </a:schemeClr>
              </a:solidFill>
              <a:latin typeface="Segoe UI"/>
              <a:cs typeface="Segoe UI"/>
            </a:endParaRPr>
          </a:p>
          <a:p>
            <a:pPr>
              <a:lnSpc>
                <a:spcPct val="120000"/>
              </a:lnSpc>
            </a:pPr>
            <a:endParaRPr lang="da-DK" sz="1000" i="1" dirty="0">
              <a:solidFill>
                <a:schemeClr val="bg1">
                  <a:lumMod val="75000"/>
                </a:schemeClr>
              </a:solidFill>
              <a:latin typeface="Segoe UI"/>
              <a:cs typeface="Segoe UI"/>
            </a:endParaRPr>
          </a:p>
          <a:p>
            <a:pPr>
              <a:lnSpc>
                <a:spcPct val="120000"/>
              </a:lnSpc>
            </a:pPr>
            <a:endParaRPr lang="da-DK" sz="1000" i="1" dirty="0">
              <a:solidFill>
                <a:srgbClr val="0000FF"/>
              </a:solidFill>
              <a:latin typeface="IBM Plex Sans" panose="020B0503050203000203" pitchFamily="34" charset="0"/>
            </a:endParaRPr>
          </a:p>
        </p:txBody>
      </p:sp>
      <p:sp>
        <p:nvSpPr>
          <p:cNvPr id="5" name="Pladsholder til slidenummer 4">
            <a:extLst>
              <a:ext uri="{FF2B5EF4-FFF2-40B4-BE49-F238E27FC236}">
                <a16:creationId xmlns:a16="http://schemas.microsoft.com/office/drawing/2014/main" id="{F4B46723-5F00-B78C-3A27-E1DDCCC7D1F2}"/>
              </a:ext>
            </a:extLst>
          </p:cNvPr>
          <p:cNvSpPr>
            <a:spLocks noGrp="1"/>
          </p:cNvSpPr>
          <p:nvPr>
            <p:ph type="sldNum" sz="quarter" idx="12"/>
          </p:nvPr>
        </p:nvSpPr>
        <p:spPr/>
        <p:txBody>
          <a:bodyPr/>
          <a:lstStyle/>
          <a:p>
            <a:fld id="{5A0D23CF-C5A3-5445-819D-C647D180BB4B}" type="slidenum">
              <a:rPr lang="da-DK" smtClean="0"/>
              <a:pPr/>
              <a:t>11</a:t>
            </a:fld>
            <a:endParaRPr lang="da-DK" dirty="0"/>
          </a:p>
        </p:txBody>
      </p:sp>
      <p:sp>
        <p:nvSpPr>
          <p:cNvPr id="2" name="Tekstfelt 1">
            <a:extLst>
              <a:ext uri="{FF2B5EF4-FFF2-40B4-BE49-F238E27FC236}">
                <a16:creationId xmlns:a16="http://schemas.microsoft.com/office/drawing/2014/main" id="{0D3348AB-BCA3-1B58-935C-E5B8FA44526F}"/>
              </a:ext>
            </a:extLst>
          </p:cNvPr>
          <p:cNvSpPr txBox="1"/>
          <p:nvPr/>
        </p:nvSpPr>
        <p:spPr>
          <a:xfrm>
            <a:off x="539715" y="3300994"/>
            <a:ext cx="5380723" cy="1371401"/>
          </a:xfrm>
          <a:prstGeom prst="rect">
            <a:avLst/>
          </a:prstGeom>
          <a:noFill/>
          <a:ln>
            <a:solidFill>
              <a:schemeClr val="tx1"/>
            </a:solidFill>
          </a:ln>
        </p:spPr>
        <p:txBody>
          <a:bodyPr wrap="square" rtlCol="0">
            <a:spAutoFit/>
          </a:bodyPr>
          <a:lstStyle/>
          <a:p>
            <a:pPr>
              <a:lnSpc>
                <a:spcPct val="120000"/>
              </a:lnSpc>
            </a:pPr>
            <a:endParaRPr lang="da-DK" sz="1000" dirty="0">
              <a:solidFill>
                <a:srgbClr val="000000"/>
              </a:solidFill>
              <a:latin typeface="IBM Plex Sans"/>
            </a:endParaRPr>
          </a:p>
          <a:p>
            <a:pPr>
              <a:lnSpc>
                <a:spcPct val="120000"/>
              </a:lnSpc>
            </a:pPr>
            <a:r>
              <a:rPr lang="da-DK" sz="1000" dirty="0">
                <a:solidFill>
                  <a:srgbClr val="000000"/>
                </a:solidFill>
                <a:latin typeface="IBM Plex Sans"/>
              </a:rPr>
              <a:t>Hvis din virksomhed er omfattet af den nye bæredygtighedsregulering (fx CSRD), eller af Årsregnskabslovens §99a, er denne skabelon ikke tilstrækkelig ift. de krav, der er til dokumentation og rapportering om bæredygtighed og samfundsansvar. </a:t>
            </a:r>
          </a:p>
          <a:p>
            <a:pPr>
              <a:lnSpc>
                <a:spcPct val="120000"/>
              </a:lnSpc>
            </a:pPr>
            <a:endParaRPr lang="da-DK" sz="1000" dirty="0">
              <a:solidFill>
                <a:srgbClr val="000000"/>
              </a:solidFill>
              <a:latin typeface="IBM Plex Sans"/>
            </a:endParaRPr>
          </a:p>
          <a:p>
            <a:pPr algn="ctr">
              <a:lnSpc>
                <a:spcPct val="120000"/>
              </a:lnSpc>
            </a:pPr>
            <a:r>
              <a:rPr lang="da-DK" sz="1000" dirty="0">
                <a:latin typeface="IBM Plex Sans"/>
                <a:hlinkClick r:id="rId4"/>
              </a:rPr>
              <a:t>Læs mere om lovpligtig bæredygtighedsrapportering på Erhvervsstyrelsens hjemmeside </a:t>
            </a:r>
            <a:endParaRPr lang="da-DK" sz="1000" dirty="0">
              <a:latin typeface="IBM Plex Sans"/>
            </a:endParaRPr>
          </a:p>
          <a:p>
            <a:pPr>
              <a:lnSpc>
                <a:spcPct val="120000"/>
              </a:lnSpc>
            </a:pPr>
            <a:endParaRPr lang="da-DK" sz="1000" dirty="0">
              <a:latin typeface="IBM Plex Sans"/>
            </a:endParaRPr>
          </a:p>
        </p:txBody>
      </p:sp>
    </p:spTree>
    <p:extLst>
      <p:ext uri="{BB962C8B-B14F-4D97-AF65-F5344CB8AC3E}">
        <p14:creationId xmlns:p14="http://schemas.microsoft.com/office/powerpoint/2010/main" val="27080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07EF895-20C1-4BDC-5C31-A71E540F3B6C}"/>
              </a:ext>
            </a:extLst>
          </p:cNvPr>
          <p:cNvSpPr>
            <a:spLocks noGrp="1"/>
          </p:cNvSpPr>
          <p:nvPr>
            <p:ph type="body" sz="quarter" idx="10"/>
          </p:nvPr>
        </p:nvSpPr>
        <p:spPr/>
        <p:txBody>
          <a:bodyPr/>
          <a:lstStyle/>
          <a:p>
            <a:r>
              <a:rPr lang="da-DK" dirty="0"/>
              <a:t>OPGØRELSE 20XX</a:t>
            </a:r>
          </a:p>
        </p:txBody>
      </p:sp>
      <p:sp>
        <p:nvSpPr>
          <p:cNvPr id="3" name="Pladsholder til tekst 2">
            <a:extLst>
              <a:ext uri="{FF2B5EF4-FFF2-40B4-BE49-F238E27FC236}">
                <a16:creationId xmlns:a16="http://schemas.microsoft.com/office/drawing/2014/main" id="{88CD2414-9538-2AE3-EDD6-17D32061C944}"/>
              </a:ext>
            </a:extLst>
          </p:cNvPr>
          <p:cNvSpPr>
            <a:spLocks noGrp="1"/>
          </p:cNvSpPr>
          <p:nvPr>
            <p:ph type="body" sz="quarter" idx="13"/>
          </p:nvPr>
        </p:nvSpPr>
        <p:spPr/>
        <p:txBody>
          <a:bodyPr/>
          <a:lstStyle/>
          <a:p>
            <a:endParaRPr lang="da-DK" dirty="0"/>
          </a:p>
        </p:txBody>
      </p:sp>
    </p:spTree>
    <p:extLst>
      <p:ext uri="{BB962C8B-B14F-4D97-AF65-F5344CB8AC3E}">
        <p14:creationId xmlns:p14="http://schemas.microsoft.com/office/powerpoint/2010/main" val="2428557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39986D-D901-9A38-87CA-07C66B4278B5}"/>
              </a:ext>
              <a:ext uri="{C183D7F6-B498-43B3-948B-1728B52AA6E4}">
                <adec:decorative xmlns:adec="http://schemas.microsoft.com/office/drawing/2017/decorative" val="1"/>
              </a:ext>
            </a:extLst>
          </p:cNvPr>
          <p:cNvSpPr>
            <a:spLocks noGrp="1"/>
          </p:cNvSpPr>
          <p:nvPr>
            <p:ph type="sldNum" sz="quarter" idx="15"/>
          </p:nvPr>
        </p:nvSpPr>
        <p:spPr/>
        <p:txBody>
          <a:bodyPr/>
          <a:lstStyle/>
          <a:p>
            <a:fld id="{5A0D23CF-C5A3-5445-819D-C647D180BB4B}" type="slidenum">
              <a:rPr lang="da-DK" smtClean="0"/>
              <a:pPr/>
              <a:t>13</a:t>
            </a:fld>
            <a:endParaRPr lang="da-DK" dirty="0"/>
          </a:p>
        </p:txBody>
      </p:sp>
      <p:sp>
        <p:nvSpPr>
          <p:cNvPr id="2" name="Titel 1">
            <a:extLst>
              <a:ext uri="{FF2B5EF4-FFF2-40B4-BE49-F238E27FC236}">
                <a16:creationId xmlns:a16="http://schemas.microsoft.com/office/drawing/2014/main" id="{605CDAA5-8445-D23D-C433-8331E0FF234D}"/>
              </a:ext>
            </a:extLst>
          </p:cNvPr>
          <p:cNvSpPr>
            <a:spLocks noGrp="1"/>
          </p:cNvSpPr>
          <p:nvPr>
            <p:ph type="title"/>
          </p:nvPr>
        </p:nvSpPr>
        <p:spPr>
          <a:xfrm>
            <a:off x="1162769" y="1189178"/>
            <a:ext cx="5975126" cy="315912"/>
          </a:xfrm>
        </p:spPr>
        <p:txBody>
          <a:bodyPr>
            <a:normAutofit fontScale="90000"/>
          </a:bodyPr>
          <a:lstStyle/>
          <a:p>
            <a:r>
              <a:rPr lang="da-DK" sz="2000" b="1" dirty="0">
                <a:solidFill>
                  <a:srgbClr val="014625"/>
                </a:solidFill>
                <a:effectLst/>
                <a:latin typeface="IBM Plex Sans" panose="020B0503050203000203" pitchFamily="34" charset="0"/>
              </a:rPr>
              <a:t>Indholdsfortegnelse</a:t>
            </a:r>
            <a:endParaRPr lang="da-DK" dirty="0"/>
          </a:p>
        </p:txBody>
      </p:sp>
      <p:sp>
        <p:nvSpPr>
          <p:cNvPr id="5" name="Tekstfelt 4">
            <a:extLst>
              <a:ext uri="{FF2B5EF4-FFF2-40B4-BE49-F238E27FC236}">
                <a16:creationId xmlns:a16="http://schemas.microsoft.com/office/drawing/2014/main" id="{A1F4D4BF-4AC2-2038-3C28-69D31AC2A443}"/>
              </a:ext>
            </a:extLst>
          </p:cNvPr>
          <p:cNvSpPr txBox="1"/>
          <p:nvPr/>
        </p:nvSpPr>
        <p:spPr>
          <a:xfrm>
            <a:off x="1171734" y="1518014"/>
            <a:ext cx="6333984" cy="3981603"/>
          </a:xfrm>
          <a:prstGeom prst="rect">
            <a:avLst/>
          </a:prstGeom>
          <a:noFill/>
        </p:spPr>
        <p:txBody>
          <a:bodyPr wrap="square" lIns="0" tIns="45720" rIns="91440" bIns="45720" anchor="t">
            <a:spAutoFit/>
          </a:bodyPr>
          <a:lstStyle/>
          <a:p>
            <a:pPr>
              <a:spcBef>
                <a:spcPts val="1000"/>
              </a:spcBef>
            </a:pPr>
            <a:r>
              <a:rPr lang="da-DK" sz="1000" dirty="0">
                <a:solidFill>
                  <a:srgbClr val="0000FF"/>
                </a:solidFill>
                <a:latin typeface="IBM Plex Sans"/>
              </a:rPr>
              <a:t>Lav en indholdsfortegnelse, der beskriver indholdet i din ESG-opgørelse. Der er ikke en fast opskrift for, hvad din ESG-opgørelse skal indeholde, men du kan tage udgangspunkt i nedenstående indholdsfortegnelse, som kan tilpasses til din virksomhed. </a:t>
            </a:r>
          </a:p>
          <a:p>
            <a:pPr>
              <a:spcBef>
                <a:spcPts val="1000"/>
              </a:spcBef>
            </a:pPr>
            <a:r>
              <a:rPr lang="da-DK" sz="1000" dirty="0">
                <a:solidFill>
                  <a:srgbClr val="0000FF"/>
                </a:solidFill>
                <a:latin typeface="IBM Plex Sans"/>
              </a:rPr>
              <a:t>Hvis du arbejder med FN's Verdensmål, har produktcertificeringer, miljømærker eller andet relevant bæredygtighedsdokumentation, kan det med fordel inkluderes i din ESG-opgørelse.</a:t>
            </a:r>
          </a:p>
          <a:p>
            <a:pPr>
              <a:lnSpc>
                <a:spcPct val="120000"/>
              </a:lnSpc>
            </a:pPr>
            <a:endParaRPr lang="da-DK" sz="1100" dirty="0">
              <a:effectLst/>
              <a:latin typeface="IBM Plex Sans" panose="020B0503050203000203" pitchFamily="34" charset="0"/>
            </a:endParaRPr>
          </a:p>
          <a:p>
            <a:pPr>
              <a:lnSpc>
                <a:spcPct val="120000"/>
              </a:lnSpc>
            </a:pPr>
            <a:r>
              <a:rPr lang="da-DK" sz="1100" dirty="0">
                <a:solidFill>
                  <a:srgbClr val="1B4529"/>
                </a:solidFill>
                <a:latin typeface="IBM Plex Sans"/>
              </a:rPr>
              <a:t>Forord</a:t>
            </a:r>
            <a:r>
              <a:rPr lang="da-DK" sz="1100" dirty="0">
                <a:solidFill>
                  <a:srgbClr val="1B4529"/>
                </a:solidFill>
                <a:effectLst/>
                <a:latin typeface="IBM Plex Sans"/>
              </a:rPr>
              <a:t>				side 4	</a:t>
            </a:r>
          </a:p>
          <a:p>
            <a:pPr>
              <a:lnSpc>
                <a:spcPct val="120000"/>
              </a:lnSpc>
            </a:pPr>
            <a:r>
              <a:rPr lang="da-DK" sz="1100" dirty="0">
                <a:solidFill>
                  <a:srgbClr val="1B4529"/>
                </a:solidFill>
                <a:effectLst/>
                <a:latin typeface="IBM Plex Sans"/>
              </a:rPr>
              <a:t>Fakta om virksomheden			side </a:t>
            </a:r>
            <a:r>
              <a:rPr lang="da-DK" sz="1100" dirty="0">
                <a:solidFill>
                  <a:srgbClr val="1B4529"/>
                </a:solidFill>
                <a:latin typeface="IBM Plex Sans"/>
              </a:rPr>
              <a:t>5</a:t>
            </a:r>
            <a:endParaRPr lang="da-DK" sz="1100" dirty="0">
              <a:solidFill>
                <a:srgbClr val="1B4529"/>
              </a:solidFill>
              <a:effectLst/>
              <a:latin typeface="IBM Plex Sans"/>
            </a:endParaRPr>
          </a:p>
          <a:p>
            <a:pPr>
              <a:lnSpc>
                <a:spcPct val="120000"/>
              </a:lnSpc>
            </a:pPr>
            <a:r>
              <a:rPr lang="da-DK" sz="1100" dirty="0">
                <a:solidFill>
                  <a:srgbClr val="1B4529"/>
                </a:solidFill>
                <a:effectLst/>
                <a:latin typeface="IBM Plex Sans"/>
              </a:rPr>
              <a:t>Indsatsområder	</a:t>
            </a:r>
            <a:r>
              <a:rPr lang="da-DK" sz="1100" dirty="0">
                <a:solidFill>
                  <a:srgbClr val="1B4529"/>
                </a:solidFill>
                <a:latin typeface="IBM Plex Sans"/>
              </a:rPr>
              <a:t>                                                       side 6                                                   </a:t>
            </a:r>
            <a:endParaRPr lang="da-DK" sz="1100" dirty="0">
              <a:solidFill>
                <a:srgbClr val="1B4529"/>
              </a:solidFill>
              <a:effectLst/>
              <a:latin typeface="IBM Plex Sans" panose="020B0503050203000203" pitchFamily="34" charset="0"/>
            </a:endParaRPr>
          </a:p>
          <a:p>
            <a:pPr>
              <a:lnSpc>
                <a:spcPct val="120000"/>
              </a:lnSpc>
            </a:pPr>
            <a:r>
              <a:rPr lang="da-DK" sz="1100" dirty="0">
                <a:solidFill>
                  <a:srgbClr val="1B4529"/>
                </a:solidFill>
                <a:effectLst/>
                <a:latin typeface="IBM Plex Sans"/>
              </a:rPr>
              <a:t>Opgørelse af ESG-data			side 7</a:t>
            </a:r>
          </a:p>
          <a:p>
            <a:pPr>
              <a:lnSpc>
                <a:spcPct val="120000"/>
              </a:lnSpc>
            </a:pPr>
            <a:r>
              <a:rPr lang="da-DK" sz="1100" dirty="0">
                <a:solidFill>
                  <a:srgbClr val="1B4529"/>
                </a:solidFill>
                <a:effectLst/>
                <a:latin typeface="IBM Plex Sans"/>
              </a:rPr>
              <a:t>Opgørelsespraksis			side 11</a:t>
            </a:r>
          </a:p>
          <a:p>
            <a:pPr>
              <a:lnSpc>
                <a:spcPct val="120000"/>
              </a:lnSpc>
            </a:pPr>
            <a:endParaRPr lang="da-DK" sz="1100" dirty="0">
              <a:latin typeface="IBM Plex Sans" panose="020B0503050203000203" pitchFamily="34" charset="0"/>
            </a:endParaRPr>
          </a:p>
          <a:p>
            <a:pPr>
              <a:lnSpc>
                <a:spcPct val="120000"/>
              </a:lnSpc>
            </a:pPr>
            <a:r>
              <a:rPr lang="da-DK" sz="1100" i="1" u="sng" dirty="0">
                <a:solidFill>
                  <a:srgbClr val="0000FF"/>
                </a:solidFill>
                <a:latin typeface="IBM Plex Sans"/>
              </a:rPr>
              <a:t>Andre mulige indholdselementer</a:t>
            </a:r>
            <a:r>
              <a:rPr lang="da-DK" sz="1100" dirty="0">
                <a:effectLst/>
                <a:latin typeface="IBM Plex Sans"/>
              </a:rPr>
              <a:t>	</a:t>
            </a:r>
            <a:r>
              <a:rPr lang="da-DK" sz="1100" dirty="0">
                <a:solidFill>
                  <a:srgbClr val="1B4529"/>
                </a:solidFill>
                <a:effectLst/>
                <a:latin typeface="IBM Plex Sans"/>
              </a:rPr>
              <a:t>	</a:t>
            </a:r>
          </a:p>
          <a:p>
            <a:pPr>
              <a:lnSpc>
                <a:spcPct val="120000"/>
              </a:lnSpc>
            </a:pPr>
            <a:r>
              <a:rPr lang="da-DK" sz="1100" dirty="0">
                <a:solidFill>
                  <a:srgbClr val="1B4529"/>
                </a:solidFill>
                <a:latin typeface="IBM Plex Sans"/>
              </a:rPr>
              <a:t>Dobbelt væsentlighedsvurdering		side 14</a:t>
            </a:r>
          </a:p>
          <a:p>
            <a:pPr>
              <a:lnSpc>
                <a:spcPct val="120000"/>
              </a:lnSpc>
            </a:pPr>
            <a:r>
              <a:rPr lang="da-DK" sz="1100" dirty="0">
                <a:solidFill>
                  <a:srgbClr val="1B4529"/>
                </a:solidFill>
                <a:latin typeface="IBM Plex Sans"/>
              </a:rPr>
              <a:t>Due diligence for bæredygtighed                                                 side 15</a:t>
            </a:r>
          </a:p>
          <a:p>
            <a:pPr>
              <a:lnSpc>
                <a:spcPct val="120000"/>
              </a:lnSpc>
            </a:pPr>
            <a:r>
              <a:rPr lang="en-US" sz="1100" dirty="0">
                <a:solidFill>
                  <a:srgbClr val="1B4529"/>
                </a:solidFill>
                <a:latin typeface="IBM Plex Sans"/>
              </a:rPr>
              <a:t>Mærker/Certificeringer			side 16</a:t>
            </a:r>
            <a:endParaRPr lang="da-DK" sz="1100" dirty="0">
              <a:solidFill>
                <a:srgbClr val="1B4529"/>
              </a:solidFill>
              <a:latin typeface="IBM Plex Sans"/>
            </a:endParaRPr>
          </a:p>
          <a:p>
            <a:pPr>
              <a:lnSpc>
                <a:spcPct val="120000"/>
              </a:lnSpc>
            </a:pPr>
            <a:r>
              <a:rPr lang="da-DK" sz="1100" dirty="0">
                <a:solidFill>
                  <a:srgbClr val="1B4529"/>
                </a:solidFill>
                <a:latin typeface="IBM Plex Sans"/>
              </a:rPr>
              <a:t>Virksomhedens arbejde med FN's Verdensmål</a:t>
            </a:r>
            <a:r>
              <a:rPr lang="en-US" sz="1100" dirty="0">
                <a:solidFill>
                  <a:srgbClr val="1B4529"/>
                </a:solidFill>
                <a:latin typeface="IBM Plex Sans"/>
              </a:rPr>
              <a:t>​                       side 17</a:t>
            </a:r>
            <a:endParaRPr lang="da-DK" sz="1100" dirty="0">
              <a:solidFill>
                <a:srgbClr val="1B4529"/>
              </a:solidFill>
              <a:effectLst/>
              <a:latin typeface="IBM Plex Sans"/>
            </a:endParaRPr>
          </a:p>
          <a:p>
            <a:br>
              <a:rPr lang="da-DK" sz="1200" dirty="0">
                <a:effectLst/>
                <a:latin typeface="Helvetica" pitchFamily="2" charset="0"/>
              </a:rPr>
            </a:br>
            <a:endParaRPr lang="da-DK" sz="1200" dirty="0">
              <a:effectLst/>
              <a:latin typeface="Helvetica" pitchFamily="2" charset="0"/>
            </a:endParaRPr>
          </a:p>
          <a:p>
            <a:r>
              <a:rPr lang="da-DK" sz="1200" dirty="0">
                <a:solidFill>
                  <a:srgbClr val="FFFFFF"/>
                </a:solidFill>
                <a:effectLst/>
                <a:latin typeface="Helvetica"/>
                <a:cs typeface="Helvetica"/>
              </a:rPr>
              <a:t>3 </a:t>
            </a:r>
          </a:p>
        </p:txBody>
      </p:sp>
      <p:pic>
        <p:nvPicPr>
          <p:cNvPr id="12" name="Picture Placeholder 11">
            <a:extLst>
              <a:ext uri="{FF2B5EF4-FFF2-40B4-BE49-F238E27FC236}">
                <a16:creationId xmlns:a16="http://schemas.microsoft.com/office/drawing/2014/main" id="{72D96F4F-C278-8C99-344F-6920D35A312C}"/>
              </a:ext>
              <a:ext uri="{C183D7F6-B498-43B3-948B-1728B52AA6E4}">
                <adec:decorative xmlns:adec="http://schemas.microsoft.com/office/drawing/2017/decorative" val="1"/>
              </a:ext>
            </a:extLst>
          </p:cNvPr>
          <p:cNvPicPr>
            <a:picLocks noGrp="1" noChangeAspect="1"/>
          </p:cNvPicPr>
          <p:nvPr>
            <p:ph type="pic" sz="quarter" idx="12"/>
          </p:nvPr>
        </p:nvPicPr>
        <p:blipFill>
          <a:blip r:embed="rId3"/>
          <a:srcRect l="3807" r="3807"/>
          <a:stretch>
            <a:fillRect/>
          </a:stretch>
        </p:blipFill>
        <p:spPr/>
      </p:pic>
      <p:sp>
        <p:nvSpPr>
          <p:cNvPr id="6" name="Pladsholder til tekst 5">
            <a:extLst>
              <a:ext uri="{FF2B5EF4-FFF2-40B4-BE49-F238E27FC236}">
                <a16:creationId xmlns:a16="http://schemas.microsoft.com/office/drawing/2014/main" id="{3E651C65-7F3A-86E7-6A23-15511A63EE1E}"/>
              </a:ext>
              <a:ext uri="{C183D7F6-B498-43B3-948B-1728B52AA6E4}">
                <adec:decorative xmlns:adec="http://schemas.microsoft.com/office/drawing/2017/decorative" val="1"/>
              </a:ext>
            </a:extLst>
          </p:cNvPr>
          <p:cNvSpPr>
            <a:spLocks noGrp="1"/>
          </p:cNvSpPr>
          <p:nvPr>
            <p:ph type="body" sz="quarter" idx="13"/>
          </p:nvPr>
        </p:nvSpPr>
        <p:spPr/>
        <p:txBody>
          <a:bodyPr>
            <a:normAutofit fontScale="55000" lnSpcReduction="20000"/>
          </a:bodyPr>
          <a:lstStyle/>
          <a:p>
            <a:endParaRPr lang="da-DK" dirty="0"/>
          </a:p>
        </p:txBody>
      </p:sp>
    </p:spTree>
    <p:extLst>
      <p:ext uri="{BB962C8B-B14F-4D97-AF65-F5344CB8AC3E}">
        <p14:creationId xmlns:p14="http://schemas.microsoft.com/office/powerpoint/2010/main" val="3411837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9227D709-4DF4-45CA-1035-7C4B6899787C}"/>
              </a:ext>
              <a:ext uri="{C183D7F6-B498-43B3-948B-1728B52AA6E4}">
                <adec:decorative xmlns:adec="http://schemas.microsoft.com/office/drawing/2017/decorative" val="0"/>
              </a:ext>
            </a:extLst>
          </p:cNvPr>
          <p:cNvSpPr>
            <a:spLocks noGrp="1"/>
          </p:cNvSpPr>
          <p:nvPr>
            <p:ph type="sldNum" sz="quarter" idx="15"/>
          </p:nvPr>
        </p:nvSpPr>
        <p:spPr/>
        <p:txBody>
          <a:bodyPr/>
          <a:lstStyle/>
          <a:p>
            <a:fld id="{5A0D23CF-C5A3-5445-819D-C647D180BB4B}" type="slidenum">
              <a:rPr lang="da-DK" smtClean="0"/>
              <a:pPr/>
              <a:t>14</a:t>
            </a:fld>
            <a:endParaRPr lang="da-DK"/>
          </a:p>
        </p:txBody>
      </p:sp>
      <p:pic>
        <p:nvPicPr>
          <p:cNvPr id="8" name="Pladsholder til billede 9">
            <a:extLst>
              <a:ext uri="{FF2B5EF4-FFF2-40B4-BE49-F238E27FC236}">
                <a16:creationId xmlns:a16="http://schemas.microsoft.com/office/drawing/2014/main" id="{E5FA2467-10BE-A58D-1DEE-3F2DEA3B23CB}"/>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94" b="94"/>
          <a:stretch/>
        </p:blipFill>
        <p:spPr/>
      </p:pic>
      <p:sp>
        <p:nvSpPr>
          <p:cNvPr id="2" name="Titel 1">
            <a:extLst>
              <a:ext uri="{FF2B5EF4-FFF2-40B4-BE49-F238E27FC236}">
                <a16:creationId xmlns:a16="http://schemas.microsoft.com/office/drawing/2014/main" id="{5DD0F5F0-8B6C-31E8-048A-141C97D76771}"/>
              </a:ext>
            </a:extLst>
          </p:cNvPr>
          <p:cNvSpPr>
            <a:spLocks noGrp="1"/>
          </p:cNvSpPr>
          <p:nvPr>
            <p:ph type="title"/>
          </p:nvPr>
        </p:nvSpPr>
        <p:spPr>
          <a:xfrm>
            <a:off x="1251035" y="1080000"/>
            <a:ext cx="5927501" cy="315912"/>
          </a:xfrm>
        </p:spPr>
        <p:txBody>
          <a:bodyPr>
            <a:normAutofit fontScale="90000"/>
          </a:bodyPr>
          <a:lstStyle/>
          <a:p>
            <a:r>
              <a:rPr lang="da-DK" sz="2000" b="1" dirty="0">
                <a:solidFill>
                  <a:srgbClr val="014625"/>
                </a:solidFill>
                <a:effectLst/>
                <a:latin typeface="IBM Plex Sans" panose="020B0503050203000203" pitchFamily="34" charset="0"/>
              </a:rPr>
              <a:t>Forord</a:t>
            </a:r>
            <a:endParaRPr lang="danish-DK" dirty="0"/>
          </a:p>
        </p:txBody>
      </p:sp>
      <p:sp>
        <p:nvSpPr>
          <p:cNvPr id="3" name="Pladsholder til indhold 2">
            <a:extLst>
              <a:ext uri="{FF2B5EF4-FFF2-40B4-BE49-F238E27FC236}">
                <a16:creationId xmlns:a16="http://schemas.microsoft.com/office/drawing/2014/main" id="{42868E4A-5885-FB29-5B2F-4FA0248BB56C}"/>
              </a:ext>
            </a:extLst>
          </p:cNvPr>
          <p:cNvSpPr>
            <a:spLocks noGrp="1"/>
          </p:cNvSpPr>
          <p:nvPr>
            <p:ph idx="1"/>
          </p:nvPr>
        </p:nvSpPr>
        <p:spPr/>
        <p:txBody>
          <a:bodyPr vert="horz" lIns="0" tIns="0" rIns="0" bIns="0" rtlCol="0" anchor="t">
            <a:normAutofit/>
          </a:bodyPr>
          <a:lstStyle/>
          <a:p>
            <a:pPr marL="0" indent="0" fontAlgn="base">
              <a:lnSpc>
                <a:spcPct val="120000"/>
              </a:lnSpc>
              <a:buNone/>
            </a:pPr>
            <a:r>
              <a:rPr lang="da-DK" dirty="0">
                <a:solidFill>
                  <a:srgbClr val="0000FF"/>
                </a:solidFill>
                <a:latin typeface="IBM Plex Sans"/>
              </a:rPr>
              <a:t>Start din virksomheds ESG-opgørelse med en indledning. Der er ikke en fast opskrift for, hvad der skal indgå, men du kan beskrive</a:t>
            </a:r>
            <a:r>
              <a:rPr lang="en-US" dirty="0">
                <a:solidFill>
                  <a:srgbClr val="0000FF"/>
                </a:solidFill>
                <a:latin typeface="IBM Plex Sans"/>
              </a:rPr>
              <a:t>​:</a:t>
            </a:r>
          </a:p>
          <a:p>
            <a:pPr marL="172720" indent="-172720">
              <a:lnSpc>
                <a:spcPct val="120000"/>
              </a:lnSpc>
              <a:spcBef>
                <a:spcPts val="0"/>
              </a:spcBef>
              <a:buFont typeface="Arial" panose="020B0604020202020204" pitchFamily="34" charset="0"/>
              <a:buChar char="•"/>
            </a:pPr>
            <a:endParaRPr lang="da-DK" dirty="0">
              <a:solidFill>
                <a:srgbClr val="0000FF"/>
              </a:solidFill>
              <a:latin typeface="IBM Plex Sans"/>
            </a:endParaRPr>
          </a:p>
          <a:p>
            <a:pPr marL="172720" indent="-172720">
              <a:lnSpc>
                <a:spcPct val="120000"/>
              </a:lnSpc>
              <a:spcBef>
                <a:spcPts val="0"/>
              </a:spcBef>
              <a:buFont typeface="Arial" panose="020B0604020202020204" pitchFamily="34" charset="0"/>
              <a:buChar char="•"/>
            </a:pPr>
            <a:r>
              <a:rPr lang="da-DK" dirty="0">
                <a:solidFill>
                  <a:srgbClr val="0000FF"/>
                </a:solidFill>
                <a:latin typeface="IBM Plex Sans"/>
              </a:rPr>
              <a:t>Virksomheden og dens kerneaktiviteter</a:t>
            </a:r>
          </a:p>
          <a:p>
            <a:pPr marL="172720" indent="-172720">
              <a:lnSpc>
                <a:spcPct val="120000"/>
              </a:lnSpc>
              <a:spcBef>
                <a:spcPts val="0"/>
              </a:spcBef>
              <a:buFont typeface="Arial" panose="020B0604020202020204" pitchFamily="34" charset="0"/>
              <a:buChar char="•"/>
            </a:pPr>
            <a:r>
              <a:rPr lang="da-DK" dirty="0">
                <a:solidFill>
                  <a:srgbClr val="0000FF"/>
                </a:solidFill>
                <a:latin typeface="IBM Plex Sans"/>
              </a:rPr>
              <a:t>Virksomhedens overordnede mission/vision</a:t>
            </a:r>
          </a:p>
          <a:p>
            <a:pPr marL="172720" indent="-172720">
              <a:lnSpc>
                <a:spcPct val="120000"/>
              </a:lnSpc>
              <a:spcBef>
                <a:spcPts val="0"/>
              </a:spcBef>
              <a:buFont typeface="Arial" panose="020B0604020202020204" pitchFamily="34" charset="0"/>
              <a:buChar char="•"/>
            </a:pPr>
            <a:r>
              <a:rPr lang="da-DK" dirty="0">
                <a:solidFill>
                  <a:srgbClr val="0000FF"/>
                </a:solidFill>
                <a:latin typeface="IBM Plex Sans"/>
              </a:rPr>
              <a:t>Virksomhedens forretningsmodel og bæredygtighedsstrategi (hvis du har én)</a:t>
            </a:r>
          </a:p>
          <a:p>
            <a:pPr marL="172720" indent="-172720">
              <a:lnSpc>
                <a:spcPct val="120000"/>
              </a:lnSpc>
              <a:spcBef>
                <a:spcPts val="0"/>
              </a:spcBef>
              <a:buFont typeface="Arial" panose="020B0604020202020204" pitchFamily="34" charset="0"/>
              <a:buChar char="•"/>
            </a:pPr>
            <a:r>
              <a:rPr lang="da-DK" dirty="0">
                <a:solidFill>
                  <a:srgbClr val="0000FF"/>
                </a:solidFill>
                <a:latin typeface="IBM Plex Sans"/>
              </a:rPr>
              <a:t>Hvilke udfordringer og risici, virksomheden oplever i forhold til bæredygtighed</a:t>
            </a:r>
          </a:p>
          <a:p>
            <a:pPr marL="172720" indent="-172720">
              <a:lnSpc>
                <a:spcPct val="120000"/>
              </a:lnSpc>
              <a:spcBef>
                <a:spcPts val="0"/>
              </a:spcBef>
            </a:pPr>
            <a:r>
              <a:rPr lang="da-DK" dirty="0">
                <a:solidFill>
                  <a:srgbClr val="0000FF"/>
                </a:solidFill>
                <a:latin typeface="IBM Plex Sans"/>
              </a:rPr>
              <a:t>Tiltag inden for bæredygtighed</a:t>
            </a:r>
          </a:p>
          <a:p>
            <a:pPr marL="172720" indent="-172720">
              <a:lnSpc>
                <a:spcPct val="120000"/>
              </a:lnSpc>
              <a:spcBef>
                <a:spcPts val="0"/>
              </a:spcBef>
            </a:pPr>
            <a:r>
              <a:rPr lang="da-DK" dirty="0">
                <a:solidFill>
                  <a:srgbClr val="0000FF"/>
                </a:solidFill>
                <a:latin typeface="IBM Plex Sans"/>
              </a:rPr>
              <a:t>Hvad vil virksomheden bruge sin ESG-opgørelse til?</a:t>
            </a:r>
          </a:p>
          <a:p>
            <a:pPr marL="0" indent="0" fontAlgn="base">
              <a:lnSpc>
                <a:spcPct val="120000"/>
              </a:lnSpc>
              <a:buNone/>
            </a:pPr>
            <a:r>
              <a:rPr lang="da-DK" dirty="0">
                <a:solidFill>
                  <a:srgbClr val="0000FF"/>
                </a:solidFill>
                <a:latin typeface="IBM Plex Sans"/>
              </a:rPr>
              <a:t>Forordet kan med fordel underskrives af virksomhedens CEO. Det kan være en god anledning til at forankre og forpligte ledelse og evt. bestyrelse i virksomhedens bæredygtighedsarbejde.</a:t>
            </a:r>
          </a:p>
          <a:p>
            <a:pPr marL="161925" indent="-161925"/>
            <a:endParaRPr lang="danish-DK" dirty="0"/>
          </a:p>
        </p:txBody>
      </p:sp>
      <p:sp>
        <p:nvSpPr>
          <p:cNvPr id="6" name="Pladsholder til tekst 5">
            <a:extLst>
              <a:ext uri="{FF2B5EF4-FFF2-40B4-BE49-F238E27FC236}">
                <a16:creationId xmlns:a16="http://schemas.microsoft.com/office/drawing/2014/main" id="{9E4D9944-F4FA-2925-E2E3-4216C88F31F0}"/>
              </a:ext>
              <a:ext uri="{C183D7F6-B498-43B3-948B-1728B52AA6E4}">
                <adec:decorative xmlns:adec="http://schemas.microsoft.com/office/drawing/2017/decorative" val="1"/>
              </a:ext>
            </a:extLst>
          </p:cNvPr>
          <p:cNvSpPr>
            <a:spLocks noGrp="1"/>
          </p:cNvSpPr>
          <p:nvPr>
            <p:ph type="body" sz="quarter" idx="13"/>
          </p:nvPr>
        </p:nvSpPr>
        <p:spPr>
          <a:xfrm>
            <a:off x="6982092" y="284327"/>
            <a:ext cx="5168832" cy="182753"/>
          </a:xfrm>
        </p:spPr>
        <p:txBody>
          <a:bodyPr vert="horz" lIns="0" tIns="0" rIns="0" bIns="0" rtlCol="0" anchor="t">
            <a:normAutofit lnSpcReduction="10000"/>
          </a:bodyPr>
          <a:lstStyle/>
          <a:p>
            <a:endParaRPr lang="danish-DK"/>
          </a:p>
        </p:txBody>
      </p:sp>
      <p:sp>
        <p:nvSpPr>
          <p:cNvPr id="7" name="Pladsholder til billede 6" descr="Indsæt logo for virksomheden">
            <a:extLst>
              <a:ext uri="{FF2B5EF4-FFF2-40B4-BE49-F238E27FC236}">
                <a16:creationId xmlns:a16="http://schemas.microsoft.com/office/drawing/2014/main" id="{CEBF1E2D-98CA-6C4C-7E5B-7E4EE88B053C}"/>
              </a:ext>
            </a:extLst>
          </p:cNvPr>
          <p:cNvSpPr>
            <a:spLocks noGrp="1"/>
          </p:cNvSpPr>
          <p:nvPr>
            <p:ph type="pic" sz="quarter" idx="16"/>
          </p:nvPr>
        </p:nvSpPr>
        <p:spPr>
          <a:xfrm>
            <a:off x="2438933" y="5587803"/>
            <a:ext cx="3000375" cy="449262"/>
          </a:xfrm>
        </p:spPr>
        <p:txBody>
          <a:bodyPr/>
          <a:lstStyle/>
          <a:p>
            <a:endParaRPr lang="da-DK"/>
          </a:p>
        </p:txBody>
      </p:sp>
    </p:spTree>
    <p:extLst>
      <p:ext uri="{BB962C8B-B14F-4D97-AF65-F5344CB8AC3E}">
        <p14:creationId xmlns:p14="http://schemas.microsoft.com/office/powerpoint/2010/main" val="2330876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C767AC30-00A7-B9B5-3817-93E3E73B5A36}"/>
              </a:ext>
              <a:ext uri="{C183D7F6-B498-43B3-948B-1728B52AA6E4}">
                <adec:decorative xmlns:adec="http://schemas.microsoft.com/office/drawing/2017/decorative" val="0"/>
              </a:ext>
            </a:extLst>
          </p:cNvPr>
          <p:cNvSpPr>
            <a:spLocks noGrp="1"/>
          </p:cNvSpPr>
          <p:nvPr>
            <p:ph type="sldNum" sz="quarter" idx="13"/>
          </p:nvPr>
        </p:nvSpPr>
        <p:spPr/>
        <p:txBody>
          <a:bodyPr/>
          <a:lstStyle/>
          <a:p>
            <a:fld id="{5A0D23CF-C5A3-5445-819D-C647D180BB4B}" type="slidenum">
              <a:rPr lang="da-DK" smtClean="0"/>
              <a:pPr/>
              <a:t>15</a:t>
            </a:fld>
            <a:endParaRPr lang="da-DK"/>
          </a:p>
        </p:txBody>
      </p:sp>
      <p:sp>
        <p:nvSpPr>
          <p:cNvPr id="2" name="Titel 1">
            <a:extLst>
              <a:ext uri="{FF2B5EF4-FFF2-40B4-BE49-F238E27FC236}">
                <a16:creationId xmlns:a16="http://schemas.microsoft.com/office/drawing/2014/main" id="{1608F56D-C89D-DE84-91C7-A83339D3AA9A}"/>
              </a:ext>
            </a:extLst>
          </p:cNvPr>
          <p:cNvSpPr>
            <a:spLocks noGrp="1"/>
          </p:cNvSpPr>
          <p:nvPr>
            <p:ph type="title"/>
          </p:nvPr>
        </p:nvSpPr>
        <p:spPr>
          <a:xfrm>
            <a:off x="1251035" y="1080000"/>
            <a:ext cx="9725500" cy="315912"/>
          </a:xfrm>
        </p:spPr>
        <p:txBody>
          <a:bodyPr>
            <a:normAutofit fontScale="90000"/>
          </a:bodyPr>
          <a:lstStyle/>
          <a:p>
            <a:r>
              <a:rPr lang="da-DK" sz="2000" b="1" dirty="0">
                <a:solidFill>
                  <a:srgbClr val="FFFFFF"/>
                </a:solidFill>
                <a:effectLst/>
                <a:latin typeface="IBM Plex Sans" panose="020B0503050203000203" pitchFamily="34" charset="0"/>
              </a:rPr>
              <a:t>Fakta om </a:t>
            </a:r>
            <a:r>
              <a:rPr lang="da-DK" sz="2000" b="1" dirty="0">
                <a:solidFill>
                  <a:srgbClr val="FFFF99"/>
                </a:solidFill>
                <a:effectLst/>
                <a:latin typeface="IBM Plex Sans" panose="020B0503050203000203" pitchFamily="34" charset="0"/>
              </a:rPr>
              <a:t>[indsæt din virksomheds navn]</a:t>
            </a:r>
            <a:endParaRPr lang="da-DK" dirty="0">
              <a:solidFill>
                <a:srgbClr val="FFFF99"/>
              </a:solidFill>
            </a:endParaRPr>
          </a:p>
        </p:txBody>
      </p:sp>
      <p:sp>
        <p:nvSpPr>
          <p:cNvPr id="3" name="Pladsholder til indhold 2">
            <a:extLst>
              <a:ext uri="{FF2B5EF4-FFF2-40B4-BE49-F238E27FC236}">
                <a16:creationId xmlns:a16="http://schemas.microsoft.com/office/drawing/2014/main" id="{7AE28086-CFBB-23CE-9393-263FA5ED19B0}"/>
              </a:ext>
            </a:extLst>
          </p:cNvPr>
          <p:cNvSpPr>
            <a:spLocks noGrp="1"/>
          </p:cNvSpPr>
          <p:nvPr>
            <p:ph idx="1"/>
          </p:nvPr>
        </p:nvSpPr>
        <p:spPr/>
        <p:txBody>
          <a:bodyPr/>
          <a:lstStyle/>
          <a:p>
            <a:pPr>
              <a:lnSpc>
                <a:spcPct val="100000"/>
              </a:lnSpc>
            </a:pPr>
            <a:r>
              <a:rPr lang="da-DK" sz="1200" dirty="0">
                <a:solidFill>
                  <a:srgbClr val="FFFF99"/>
                </a:solidFill>
                <a:effectLst/>
                <a:latin typeface="IBM Plex Sans" panose="020B0503050203000203" pitchFamily="34" charset="0"/>
              </a:rPr>
              <a:t>I dette afsnit kan du beskrive grundlæggende fakta om din virksomhed. Du kan tage udgangspunkt i nedenstående tabel, </a:t>
            </a:r>
            <a:br>
              <a:rPr lang="da-DK" sz="1200" dirty="0">
                <a:solidFill>
                  <a:srgbClr val="FFFF99"/>
                </a:solidFill>
                <a:effectLst/>
                <a:latin typeface="IBM Plex Sans" panose="020B0503050203000203" pitchFamily="34" charset="0"/>
              </a:rPr>
            </a:br>
            <a:r>
              <a:rPr lang="da-DK" sz="1200" dirty="0">
                <a:solidFill>
                  <a:srgbClr val="FFFF99"/>
                </a:solidFill>
                <a:effectLst/>
                <a:latin typeface="IBM Plex Sans" panose="020B0503050203000203" pitchFamily="34" charset="0"/>
              </a:rPr>
              <a:t>som kan gøre det lettere at danne sig et overblik over virksomheden.</a:t>
            </a:r>
          </a:p>
        </p:txBody>
      </p:sp>
      <p:sp>
        <p:nvSpPr>
          <p:cNvPr id="7" name="Pladsholder til tekst 6">
            <a:extLst>
              <a:ext uri="{FF2B5EF4-FFF2-40B4-BE49-F238E27FC236}">
                <a16:creationId xmlns:a16="http://schemas.microsoft.com/office/drawing/2014/main" id="{27A887F9-7748-0F2F-321B-52D681331AAC}"/>
              </a:ext>
              <a:ext uri="{C183D7F6-B498-43B3-948B-1728B52AA6E4}">
                <adec:decorative xmlns:adec="http://schemas.microsoft.com/office/drawing/2017/decorative" val="1"/>
              </a:ext>
            </a:extLst>
          </p:cNvPr>
          <p:cNvSpPr>
            <a:spLocks noGrp="1"/>
          </p:cNvSpPr>
          <p:nvPr>
            <p:ph type="body" sz="quarter" idx="14"/>
          </p:nvPr>
        </p:nvSpPr>
        <p:spPr/>
        <p:txBody>
          <a:bodyPr vert="horz" lIns="0" tIns="0" rIns="0" bIns="0" rtlCol="0" anchor="t">
            <a:normAutofit lnSpcReduction="10000"/>
          </a:bodyPr>
          <a:lstStyle/>
          <a:p>
            <a:endParaRPr lang="da-DK"/>
          </a:p>
        </p:txBody>
      </p:sp>
      <p:graphicFrame>
        <p:nvGraphicFramePr>
          <p:cNvPr id="5" name="Tabel 4">
            <a:extLst>
              <a:ext uri="{FF2B5EF4-FFF2-40B4-BE49-F238E27FC236}">
                <a16:creationId xmlns:a16="http://schemas.microsoft.com/office/drawing/2014/main" id="{975FD6E3-E6A3-4EB0-D582-C28868F4432A}"/>
              </a:ext>
            </a:extLst>
          </p:cNvPr>
          <p:cNvGraphicFramePr>
            <a:graphicFrameLocks noGrp="1"/>
          </p:cNvGraphicFramePr>
          <p:nvPr/>
        </p:nvGraphicFramePr>
        <p:xfrm>
          <a:off x="1266136" y="2223642"/>
          <a:ext cx="9706663" cy="3985572"/>
        </p:xfrm>
        <a:graphic>
          <a:graphicData uri="http://schemas.openxmlformats.org/drawingml/2006/table">
            <a:tbl>
              <a:tblPr>
                <a:tableStyleId>{72833802-FEF1-4C79-8D5D-14CF1EAF98D9}</a:tableStyleId>
              </a:tblPr>
              <a:tblGrid>
                <a:gridCol w="2279423">
                  <a:extLst>
                    <a:ext uri="{9D8B030D-6E8A-4147-A177-3AD203B41FA5}">
                      <a16:colId xmlns:a16="http://schemas.microsoft.com/office/drawing/2014/main" val="174978973"/>
                    </a:ext>
                  </a:extLst>
                </a:gridCol>
                <a:gridCol w="7427240">
                  <a:extLst>
                    <a:ext uri="{9D8B030D-6E8A-4147-A177-3AD203B41FA5}">
                      <a16:colId xmlns:a16="http://schemas.microsoft.com/office/drawing/2014/main" val="1524555372"/>
                    </a:ext>
                  </a:extLst>
                </a:gridCol>
              </a:tblGrid>
              <a:tr h="7720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i="0">
                          <a:ln>
                            <a:noFill/>
                          </a:ln>
                          <a:solidFill>
                            <a:srgbClr val="004000"/>
                          </a:solidFill>
                          <a:effectLst/>
                          <a:latin typeface="IBM Plex Sans" panose="020B0503050203000203" pitchFamily="34" charset="0"/>
                        </a:rPr>
                        <a:t>Sektor</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noFill/>
                      <a:prstDash val="solid"/>
                      <a:miter lim="800000"/>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1000" b="0" i="0" dirty="0">
                          <a:ln>
                            <a:noFill/>
                          </a:ln>
                          <a:solidFill>
                            <a:srgbClr val="0000FF"/>
                          </a:solidFill>
                          <a:effectLst/>
                          <a:latin typeface="IBM Plex Sans" panose="020B0503050203000203" pitchFamily="34" charset="0"/>
                        </a:rPr>
                        <a:t>[Hvilken sektor(sektorer) opererer virksomheden i?]</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8934017"/>
                  </a:ext>
                </a:extLst>
              </a:tr>
              <a:tr h="676181">
                <a:tc>
                  <a:txBody>
                    <a:bodyPr/>
                    <a:lstStyle/>
                    <a:p>
                      <a:r>
                        <a:rPr lang="da-DK" sz="1000" b="1" i="0">
                          <a:ln>
                            <a:noFill/>
                          </a:ln>
                          <a:solidFill>
                            <a:srgbClr val="004000"/>
                          </a:solidFill>
                          <a:effectLst/>
                          <a:latin typeface="IBM Plex Sans" panose="020B0503050203000203" pitchFamily="34" charset="0"/>
                        </a:rPr>
                        <a:t>Produkter/services</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1000" b="0" i="0" dirty="0">
                          <a:ln>
                            <a:noFill/>
                          </a:ln>
                          <a:solidFill>
                            <a:srgbClr val="0000FF"/>
                          </a:solidFill>
                          <a:effectLst/>
                          <a:latin typeface="IBM Plex Sans" panose="020B0503050203000203" pitchFamily="34" charset="0"/>
                        </a:rPr>
                        <a:t>[Hvilke produkter eller services sælger virksomheden]</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7760999"/>
                  </a:ext>
                </a:extLst>
              </a:tr>
              <a:tr h="0">
                <a:tc>
                  <a:txBody>
                    <a:bodyPr/>
                    <a:lstStyle/>
                    <a:p>
                      <a:r>
                        <a:rPr lang="da-DK" sz="1000" b="1" i="0">
                          <a:ln>
                            <a:noFill/>
                          </a:ln>
                          <a:solidFill>
                            <a:srgbClr val="004000"/>
                          </a:solidFill>
                          <a:effectLst/>
                          <a:latin typeface="IBM Plex Sans" panose="020B0503050203000203" pitchFamily="34" charset="0"/>
                        </a:rPr>
                        <a:t>Markeder</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1000" b="0" i="0" dirty="0">
                          <a:ln>
                            <a:noFill/>
                          </a:ln>
                          <a:solidFill>
                            <a:srgbClr val="0000FF"/>
                          </a:solidFill>
                          <a:effectLst/>
                          <a:latin typeface="IBM Plex Sans" panose="020B0503050203000203" pitchFamily="34" charset="0"/>
                        </a:rPr>
                        <a:t>[B2B, engros, detailhandel, geografi]</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47643"/>
                  </a:ext>
                </a:extLst>
              </a:tr>
              <a:tr h="0">
                <a:tc>
                  <a:txBody>
                    <a:bodyPr/>
                    <a:lstStyle/>
                    <a:p>
                      <a:r>
                        <a:rPr lang="da-DK" sz="1000" b="1" i="0">
                          <a:ln>
                            <a:noFill/>
                          </a:ln>
                          <a:solidFill>
                            <a:srgbClr val="004000"/>
                          </a:solidFill>
                          <a:effectLst/>
                          <a:latin typeface="IBM Plex Sans" panose="020B0503050203000203" pitchFamily="34" charset="0"/>
                        </a:rPr>
                        <a:t>Omsætning</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1000" b="0" i="0" dirty="0">
                          <a:ln>
                            <a:noFill/>
                          </a:ln>
                          <a:solidFill>
                            <a:srgbClr val="0000FF"/>
                          </a:solidFill>
                          <a:effectLst/>
                          <a:latin typeface="IBM Plex Sans" panose="020B0503050203000203" pitchFamily="34" charset="0"/>
                        </a:rPr>
                        <a:t>[Virksomhedens omsætning]</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4336614"/>
                  </a:ext>
                </a:extLst>
              </a:tr>
              <a:tr h="676181">
                <a:tc>
                  <a:txBody>
                    <a:bodyPr/>
                    <a:lstStyle/>
                    <a:p>
                      <a:r>
                        <a:rPr lang="da-DK" sz="1000" b="1" i="0">
                          <a:ln>
                            <a:noFill/>
                          </a:ln>
                          <a:solidFill>
                            <a:srgbClr val="004000"/>
                          </a:solidFill>
                          <a:effectLst/>
                          <a:latin typeface="IBM Plex Sans" panose="020B0503050203000203" pitchFamily="34" charset="0"/>
                        </a:rPr>
                        <a:t>Antal ansatte</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1000" b="0" i="0" dirty="0">
                          <a:ln>
                            <a:noFill/>
                          </a:ln>
                          <a:solidFill>
                            <a:srgbClr val="0000FF"/>
                          </a:solidFill>
                          <a:effectLst/>
                          <a:latin typeface="IBM Plex Sans" panose="020B0503050203000203" pitchFamily="34" charset="0"/>
                        </a:rPr>
                        <a:t>[Antal ansatte i virksomheden evt. fordelt på forskellige aktiviteter]</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812374"/>
                  </a:ext>
                </a:extLst>
              </a:tr>
              <a:tr h="0">
                <a:tc>
                  <a:txBody>
                    <a:bodyPr/>
                    <a:lstStyle/>
                    <a:p>
                      <a:r>
                        <a:rPr lang="da-DK" sz="1000" b="1" i="0">
                          <a:ln>
                            <a:noFill/>
                          </a:ln>
                          <a:solidFill>
                            <a:srgbClr val="004000"/>
                          </a:solidFill>
                          <a:effectLst/>
                          <a:latin typeface="IBM Plex Sans" panose="020B0503050203000203" pitchFamily="34" charset="0"/>
                        </a:rPr>
                        <a:t>Opgørelsesperiode</a:t>
                      </a:r>
                    </a:p>
                  </a:txBody>
                  <a:tcPr marL="180000" marR="108000" marT="216000" marB="251999" anchor="ctr">
                    <a:lnL w="6350" cap="flat" cmpd="sng" algn="ctr">
                      <a:noFill/>
                      <a:prstDash val="solid"/>
                      <a:miter lim="800000"/>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r>
                        <a:rPr lang="da-DK" sz="1000" b="0" i="0" dirty="0">
                          <a:ln>
                            <a:noFill/>
                          </a:ln>
                          <a:solidFill>
                            <a:srgbClr val="0000FF"/>
                          </a:solidFill>
                          <a:effectLst/>
                          <a:latin typeface="IBM Plex Sans" panose="020B0503050203000203" pitchFamily="34" charset="0"/>
                        </a:rPr>
                        <a:t>[Hvilken periode er ESG-opgørelsen baseret på]</a:t>
                      </a:r>
                    </a:p>
                  </a:txBody>
                  <a:tcPr marL="180000" marR="108000" marT="216000" marB="251999" anchor="ctr">
                    <a:lnL w="6350" cap="flat" cmpd="sng" algn="ctr">
                      <a:solidFill>
                        <a:srgbClr val="004000"/>
                      </a:solidFill>
                      <a:prstDash val="solid"/>
                      <a:round/>
                      <a:headEnd type="none" w="med" len="med"/>
                      <a:tailEnd type="none" w="med" len="med"/>
                    </a:lnL>
                    <a:lnR w="6350" cap="flat" cmpd="sng" algn="ctr">
                      <a:noFill/>
                      <a:prstDash val="solid"/>
                      <a:miter lim="800000"/>
                    </a:lnR>
                    <a:lnT w="6350" cap="flat" cmpd="sng" algn="ctr">
                      <a:solidFill>
                        <a:srgbClr val="004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0174839"/>
                  </a:ext>
                </a:extLst>
              </a:tr>
            </a:tbl>
          </a:graphicData>
        </a:graphic>
      </p:graphicFrame>
    </p:spTree>
    <p:extLst>
      <p:ext uri="{BB962C8B-B14F-4D97-AF65-F5344CB8AC3E}">
        <p14:creationId xmlns:p14="http://schemas.microsoft.com/office/powerpoint/2010/main" val="2567307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5C81C068-6FC2-FCE6-D8CC-C24CA25EA9E2}"/>
              </a:ext>
              <a:ext uri="{C183D7F6-B498-43B3-948B-1728B52AA6E4}">
                <adec:decorative xmlns:adec="http://schemas.microsoft.com/office/drawing/2017/decorative" val="0"/>
              </a:ext>
            </a:extLst>
          </p:cNvPr>
          <p:cNvSpPr>
            <a:spLocks noGrp="1"/>
          </p:cNvSpPr>
          <p:nvPr>
            <p:ph type="sldNum" sz="quarter" idx="13"/>
          </p:nvPr>
        </p:nvSpPr>
        <p:spPr/>
        <p:txBody>
          <a:bodyPr/>
          <a:lstStyle/>
          <a:p>
            <a:fld id="{5A0D23CF-C5A3-5445-819D-C647D180BB4B}" type="slidenum">
              <a:rPr lang="da-DK" smtClean="0"/>
              <a:pPr/>
              <a:t>16</a:t>
            </a:fld>
            <a:endParaRPr lang="da-DK"/>
          </a:p>
        </p:txBody>
      </p:sp>
      <p:sp>
        <p:nvSpPr>
          <p:cNvPr id="2" name="Titel 1">
            <a:extLst>
              <a:ext uri="{FF2B5EF4-FFF2-40B4-BE49-F238E27FC236}">
                <a16:creationId xmlns:a16="http://schemas.microsoft.com/office/drawing/2014/main" id="{22DADCE7-FDE6-F853-C0D8-DACCC4D27072}"/>
              </a:ext>
            </a:extLst>
          </p:cNvPr>
          <p:cNvSpPr>
            <a:spLocks noGrp="1"/>
          </p:cNvSpPr>
          <p:nvPr>
            <p:ph type="title"/>
          </p:nvPr>
        </p:nvSpPr>
        <p:spPr>
          <a:xfrm>
            <a:off x="1251035" y="1080000"/>
            <a:ext cx="9725500" cy="315912"/>
          </a:xfrm>
        </p:spPr>
        <p:txBody>
          <a:bodyPr>
            <a:normAutofit fontScale="90000"/>
          </a:bodyPr>
          <a:lstStyle/>
          <a:p>
            <a:r>
              <a:rPr lang="da-DK" dirty="0"/>
              <a:t>Indsatsområder</a:t>
            </a:r>
          </a:p>
        </p:txBody>
      </p:sp>
      <p:sp>
        <p:nvSpPr>
          <p:cNvPr id="3" name="Pladsholder til indhold 2">
            <a:extLst>
              <a:ext uri="{FF2B5EF4-FFF2-40B4-BE49-F238E27FC236}">
                <a16:creationId xmlns:a16="http://schemas.microsoft.com/office/drawing/2014/main" id="{E62D6642-763F-5A3F-F320-5BC999DC7E70}"/>
              </a:ext>
            </a:extLst>
          </p:cNvPr>
          <p:cNvSpPr>
            <a:spLocks noGrp="1"/>
          </p:cNvSpPr>
          <p:nvPr>
            <p:ph idx="1"/>
          </p:nvPr>
        </p:nvSpPr>
        <p:spPr/>
        <p:txBody>
          <a:bodyPr>
            <a:normAutofit/>
          </a:bodyPr>
          <a:lstStyle/>
          <a:p>
            <a:pPr marL="0" indent="0">
              <a:buNone/>
            </a:pPr>
            <a:r>
              <a:rPr lang="da-DK" sz="1000" dirty="0">
                <a:solidFill>
                  <a:srgbClr val="0000FF"/>
                </a:solidFill>
              </a:rPr>
              <a:t>I dette afsnit kan du beskrive din virksomheds indsatsområder inden for bæredygtighed. Din virksomhed kan både iværksætte indsatser inden for de områder, hvor du allerede klarer dig godt, men det kan også være inden for de områder, hvor du oplever udfordringer. I dette afsnit kan du beskrive din virksomheds målsætninger inden for bæredygtighed, de tiltag, du har sat i gang og give en status for, hvor langt du er nået.</a:t>
            </a:r>
          </a:p>
        </p:txBody>
      </p:sp>
      <p:sp>
        <p:nvSpPr>
          <p:cNvPr id="6" name="Pladsholder til tabel 5">
            <a:extLst>
              <a:ext uri="{FF2B5EF4-FFF2-40B4-BE49-F238E27FC236}">
                <a16:creationId xmlns:a16="http://schemas.microsoft.com/office/drawing/2014/main" id="{C889D2E3-34B2-CF01-773E-511BB0500B0E}"/>
              </a:ext>
              <a:ext uri="{C183D7F6-B498-43B3-948B-1728B52AA6E4}">
                <adec:decorative xmlns:adec="http://schemas.microsoft.com/office/drawing/2017/decorative" val="1"/>
              </a:ext>
            </a:extLst>
          </p:cNvPr>
          <p:cNvSpPr>
            <a:spLocks noGrp="1"/>
          </p:cNvSpPr>
          <p:nvPr>
            <p:ph type="tbl" sz="quarter" idx="10"/>
          </p:nvPr>
        </p:nvSpPr>
        <p:spPr/>
        <p:txBody>
          <a:bodyPr/>
          <a:lstStyle/>
          <a:p>
            <a:endParaRPr lang="da-DK"/>
          </a:p>
        </p:txBody>
      </p:sp>
      <p:sp>
        <p:nvSpPr>
          <p:cNvPr id="7" name="Pladsholder til tekst 6">
            <a:extLst>
              <a:ext uri="{FF2B5EF4-FFF2-40B4-BE49-F238E27FC236}">
                <a16:creationId xmlns:a16="http://schemas.microsoft.com/office/drawing/2014/main" id="{BDC5B658-815D-F32E-705A-614E04674155}"/>
              </a:ext>
              <a:ext uri="{C183D7F6-B498-43B3-948B-1728B52AA6E4}">
                <adec:decorative xmlns:adec="http://schemas.microsoft.com/office/drawing/2017/decorative" val="1"/>
              </a:ext>
            </a:extLst>
          </p:cNvPr>
          <p:cNvSpPr>
            <a:spLocks noGrp="1"/>
          </p:cNvSpPr>
          <p:nvPr>
            <p:ph type="body" sz="quarter" idx="14"/>
          </p:nvPr>
        </p:nvSpPr>
        <p:spPr/>
        <p:txBody>
          <a:bodyPr>
            <a:normAutofit fontScale="55000" lnSpcReduction="20000"/>
          </a:bodyPr>
          <a:lstStyle/>
          <a:p>
            <a:endParaRPr lang="da-DK"/>
          </a:p>
        </p:txBody>
      </p:sp>
      <p:graphicFrame>
        <p:nvGraphicFramePr>
          <p:cNvPr id="5" name="Tabel 2">
            <a:extLst>
              <a:ext uri="{FF2B5EF4-FFF2-40B4-BE49-F238E27FC236}">
                <a16:creationId xmlns:a16="http://schemas.microsoft.com/office/drawing/2014/main" id="{DFF3E158-58F3-DF4E-FBE9-F478ABBFB50F}"/>
              </a:ext>
            </a:extLst>
          </p:cNvPr>
          <p:cNvGraphicFramePr>
            <a:graphicFrameLocks noGrp="1"/>
          </p:cNvGraphicFramePr>
          <p:nvPr/>
        </p:nvGraphicFramePr>
        <p:xfrm>
          <a:off x="1260001" y="2198163"/>
          <a:ext cx="9712800" cy="3857493"/>
        </p:xfrm>
        <a:graphic>
          <a:graphicData uri="http://schemas.openxmlformats.org/drawingml/2006/table">
            <a:tbl>
              <a:tblPr firstRow="1" bandRow="1">
                <a:tableStyleId>{5C22544A-7EE6-4342-B048-85BDC9FD1C3A}</a:tableStyleId>
              </a:tblPr>
              <a:tblGrid>
                <a:gridCol w="3237600">
                  <a:extLst>
                    <a:ext uri="{9D8B030D-6E8A-4147-A177-3AD203B41FA5}">
                      <a16:colId xmlns:a16="http://schemas.microsoft.com/office/drawing/2014/main" val="977650474"/>
                    </a:ext>
                  </a:extLst>
                </a:gridCol>
                <a:gridCol w="3237600">
                  <a:extLst>
                    <a:ext uri="{9D8B030D-6E8A-4147-A177-3AD203B41FA5}">
                      <a16:colId xmlns:a16="http://schemas.microsoft.com/office/drawing/2014/main" val="2325505502"/>
                    </a:ext>
                  </a:extLst>
                </a:gridCol>
                <a:gridCol w="3237600">
                  <a:extLst>
                    <a:ext uri="{9D8B030D-6E8A-4147-A177-3AD203B41FA5}">
                      <a16:colId xmlns:a16="http://schemas.microsoft.com/office/drawing/2014/main" val="2014990038"/>
                    </a:ext>
                  </a:extLst>
                </a:gridCol>
              </a:tblGrid>
              <a:tr h="354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dirty="0">
                          <a:solidFill>
                            <a:schemeClr val="lt1"/>
                          </a:solidFill>
                          <a:effectLst/>
                          <a:latin typeface="IBM Plex Sans"/>
                          <a:ea typeface="+mn-ea"/>
                          <a:cs typeface="+mn-cs"/>
                        </a:rPr>
                        <a:t>AMBITIONER</a:t>
                      </a:r>
                      <a:endParaRPr lang="da-DK" sz="1000" b="1" i="0" spc="200" baseline="0" dirty="0">
                        <a:latin typeface="IBM Plex Sans"/>
                      </a:endParaRPr>
                    </a:p>
                  </a:txBody>
                  <a:tcPr anchor="ctr">
                    <a:lnL w="12700" cmpd="sng">
                      <a:noFill/>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dirty="0">
                          <a:solidFill>
                            <a:schemeClr val="lt1"/>
                          </a:solidFill>
                          <a:effectLst/>
                          <a:latin typeface="IBM Plex Sans"/>
                          <a:ea typeface="+mn-ea"/>
                          <a:cs typeface="+mn-cs"/>
                        </a:rPr>
                        <a:t>TILTAG</a:t>
                      </a:r>
                      <a:endParaRPr lang="da-DK" sz="1000" b="1" i="0" spc="200" baseline="0" dirty="0">
                        <a:latin typeface="IBM Plex Sans"/>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dirty="0">
                          <a:solidFill>
                            <a:schemeClr val="lt1"/>
                          </a:solidFill>
                          <a:effectLst/>
                          <a:latin typeface="IBM Plex Sans"/>
                          <a:ea typeface="+mn-ea"/>
                          <a:cs typeface="+mn-cs"/>
                        </a:rPr>
                        <a:t>STATUS</a:t>
                      </a:r>
                      <a:endParaRPr lang="da-DK" sz="1000" b="1" i="0" spc="200" baseline="0" dirty="0">
                        <a:latin typeface="IBM Plex Sans"/>
                      </a:endParaRPr>
                    </a:p>
                  </a:txBody>
                  <a:tcPr anchor="ctr">
                    <a:lnL w="3175" cap="flat" cmpd="sng" algn="ctr">
                      <a:solidFill>
                        <a:schemeClr val="bg1"/>
                      </a:solidFill>
                      <a:prstDash val="solid"/>
                      <a:round/>
                      <a:headEnd type="none" w="med" len="med"/>
                      <a:tailEnd type="none" w="med" len="med"/>
                    </a:lnL>
                    <a:lnR w="12700" cmpd="sng">
                      <a:noFill/>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1047672910"/>
                  </a:ext>
                </a:extLst>
              </a:tr>
              <a:tr h="3503433">
                <a:tc>
                  <a:txBody>
                    <a:bodyPr/>
                    <a:lstStyle/>
                    <a:p>
                      <a:pPr marL="0" algn="l" defTabSz="914400" rtl="0" eaLnBrk="1" latinLnBrk="0" hangingPunct="1">
                        <a:lnSpc>
                          <a:spcPct val="120000"/>
                        </a:lnSpc>
                      </a:pPr>
                      <a:r>
                        <a:rPr lang="da-DK" sz="850" b="0" i="0" kern="1200" dirty="0">
                          <a:solidFill>
                            <a:srgbClr val="FFFF99"/>
                          </a:solidFill>
                          <a:effectLst/>
                          <a:latin typeface="IBM Plex Sans"/>
                          <a:ea typeface="+mn-ea"/>
                          <a:cs typeface="+mn-cs"/>
                        </a:rPr>
                        <a:t>I dette afsnit kan du fortælle om din virksomheds bæredygtighedsmålsætninger både på kortere og længere sigt. Opgørelsen af ESG-data kan hjælpe din virksomhed til at identificere, hvilke målsætninger, du kan opstille. Hvis opgørelsen fx viser, at din virksomhed har høje CO2-udledninger eller ikke har ligeløn mellem kønnene, kan det måske være relevant at sætte sig mål inden for de områder. </a:t>
                      </a:r>
                      <a:endParaRPr lang="en-US" sz="850" b="0" i="0" kern="1200" dirty="0">
                        <a:solidFill>
                          <a:srgbClr val="FFFF99"/>
                        </a:solidFill>
                        <a:effectLst/>
                        <a:latin typeface="IBM Plex Sans"/>
                        <a:ea typeface="+mn-ea"/>
                        <a:cs typeface="+mn-cs"/>
                      </a:endParaRPr>
                    </a:p>
                    <a:p>
                      <a:pPr marL="0" algn="l" defTabSz="914400" rtl="0" eaLnBrk="1" latinLnBrk="0" hangingPunct="1">
                        <a:lnSpc>
                          <a:spcPct val="120000"/>
                        </a:lnSpc>
                      </a:pPr>
                      <a:endParaRPr lang="da-DK" sz="850" b="0" i="0" kern="1200" dirty="0">
                        <a:solidFill>
                          <a:srgbClr val="FFFF99"/>
                        </a:solidFill>
                        <a:effectLst/>
                        <a:latin typeface="IBM Plex Sans"/>
                        <a:ea typeface="+mn-ea"/>
                        <a:cs typeface="+mn-cs"/>
                      </a:endParaRPr>
                    </a:p>
                    <a:p>
                      <a:pPr marL="0" algn="l" defTabSz="914400" rtl="0" eaLnBrk="1" latinLnBrk="0" hangingPunct="1">
                        <a:lnSpc>
                          <a:spcPct val="120000"/>
                        </a:lnSpc>
                      </a:pPr>
                      <a:r>
                        <a:rPr lang="da-DK" sz="850" b="0" i="0" kern="1200" dirty="0">
                          <a:solidFill>
                            <a:srgbClr val="FFFF99"/>
                          </a:solidFill>
                          <a:effectLst/>
                          <a:latin typeface="IBM Plex Sans"/>
                          <a:ea typeface="+mn-ea"/>
                          <a:cs typeface="+mn-cs"/>
                        </a:rPr>
                        <a:t>Din virksomheds målsætninger kan også fastsættes ud fra din konkrete forretning og branchespecifikke forhold.</a:t>
                      </a:r>
                    </a:p>
                    <a:p>
                      <a:pPr marL="0" algn="l" defTabSz="914400" rtl="0" eaLnBrk="1" latinLnBrk="0" hangingPunct="1">
                        <a:lnSpc>
                          <a:spcPct val="120000"/>
                        </a:lnSpc>
                      </a:pPr>
                      <a:endParaRPr lang="da-DK" sz="850" b="0" i="0" kern="1200" dirty="0">
                        <a:solidFill>
                          <a:srgbClr val="FFFF99"/>
                        </a:solidFill>
                        <a:effectLst/>
                        <a:latin typeface="IBM Plex Sans"/>
                        <a:ea typeface="+mn-ea"/>
                        <a:cs typeface="+mn-cs"/>
                      </a:endParaRPr>
                    </a:p>
                    <a:p>
                      <a:pPr marL="0" algn="l" defTabSz="914400" rtl="0" eaLnBrk="1" latinLnBrk="0" hangingPunct="1">
                        <a:lnSpc>
                          <a:spcPct val="120000"/>
                        </a:lnSpc>
                      </a:pPr>
                      <a:r>
                        <a:rPr lang="da-DK" sz="850" b="0" i="0" kern="1200" dirty="0">
                          <a:solidFill>
                            <a:srgbClr val="FFFF99"/>
                          </a:solidFill>
                          <a:effectLst/>
                          <a:latin typeface="IBM Plex Sans"/>
                          <a:ea typeface="+mn-ea"/>
                          <a:cs typeface="+mn-cs"/>
                        </a:rPr>
                        <a:t>Du kan altså både opstille sætte mål på baggrund af ESG-nøgletallene, men du kan også opstille andre målsætninger, der er relevante for din virksomhed. Målsætningerne bør så vidt muligt være konkrete og målbare.</a:t>
                      </a:r>
                    </a:p>
                  </a:txBody>
                  <a:tcPr marL="180000" marR="180000" marT="108000" marB="180000">
                    <a:lnL w="12700" cmpd="sng">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tc>
                  <a:txBody>
                    <a:bodyPr/>
                    <a:lstStyle/>
                    <a:p>
                      <a:pPr marL="0" algn="l" defTabSz="914400" rtl="0" eaLnBrk="1" latinLnBrk="0" hangingPunct="1">
                        <a:lnSpc>
                          <a:spcPct val="120000"/>
                        </a:lnSpc>
                      </a:pPr>
                      <a:r>
                        <a:rPr lang="da-DK" sz="850" b="0" i="0" kern="1200">
                          <a:solidFill>
                            <a:srgbClr val="FFFF99"/>
                          </a:solidFill>
                          <a:effectLst/>
                          <a:latin typeface="IBM Plex Sans"/>
                          <a:ea typeface="+mn-ea"/>
                          <a:cs typeface="+mn-cs"/>
                        </a:rPr>
                        <a:t>Her kan du beskrive de tiltag, din virksomhed har iværksat for at indfri dine målsætninger. Hvis du planlægger nye tiltag i den nærmeste fremtid, kan de også beskrives her. Det er en god idé at beskrive konkret, hvad tiltaget indebærer, og hvad man forventer at opnå med det pågældende tiltag. Det kan fx handle om at mindske antallet af arbejdsulykker, øge medarbejdertilfredsheden eller sænke din CO2-udledning i scope 1,2 og 3.</a:t>
                      </a:r>
                    </a:p>
                    <a:p>
                      <a:pPr marL="0" algn="l" defTabSz="914400" rtl="0" eaLnBrk="1" latinLnBrk="0" hangingPunct="1">
                        <a:lnSpc>
                          <a:spcPct val="120000"/>
                        </a:lnSpc>
                      </a:pPr>
                      <a:endParaRPr lang="da-DK" sz="850" b="0" i="0" kern="1200">
                        <a:solidFill>
                          <a:schemeClr val="bg1"/>
                        </a:solidFill>
                        <a:effectLst/>
                        <a:latin typeface="IBM Plex Sans"/>
                        <a:ea typeface="+mn-ea"/>
                        <a:cs typeface="+mn-cs"/>
                      </a:endParaRPr>
                    </a:p>
                    <a:p>
                      <a:pPr marL="0" algn="l" defTabSz="914400" rtl="0" eaLnBrk="1" latinLnBrk="0" hangingPunct="1">
                        <a:lnSpc>
                          <a:spcPct val="120000"/>
                        </a:lnSpc>
                      </a:pPr>
                      <a:endParaRPr lang="da-DK" sz="850" b="0" i="0" kern="1200" dirty="0">
                        <a:solidFill>
                          <a:schemeClr val="bg1"/>
                        </a:solidFill>
                        <a:effectLst/>
                        <a:latin typeface="IBM Plex Sans"/>
                        <a:ea typeface="+mn-ea"/>
                        <a:cs typeface="+mn-cs"/>
                      </a:endParaRPr>
                    </a:p>
                  </a:txBody>
                  <a:tcPr marL="180000" marR="180000" marT="108000" marB="18000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tc>
                  <a:txBody>
                    <a:bodyPr/>
                    <a:lstStyle/>
                    <a:p>
                      <a:pPr marL="0" algn="l" defTabSz="914400" rtl="0" eaLnBrk="1" latinLnBrk="0" hangingPunct="1">
                        <a:lnSpc>
                          <a:spcPct val="120000"/>
                        </a:lnSpc>
                      </a:pPr>
                      <a:r>
                        <a:rPr lang="da-DK" sz="850" b="0" i="0" kern="1200" dirty="0">
                          <a:solidFill>
                            <a:srgbClr val="FFFF99"/>
                          </a:solidFill>
                          <a:effectLst/>
                          <a:latin typeface="IBM Plex Sans"/>
                          <a:ea typeface="+mn-ea"/>
                          <a:cs typeface="+mn-cs"/>
                        </a:rPr>
                        <a:t>I dette afsnit kan du beskrive, hvor langt din virksomhed er nået med de opstillede målsætninger og iværksatte tiltag. </a:t>
                      </a:r>
                      <a:endParaRPr lang="en-US" sz="850" b="0" i="0" kern="1200" dirty="0">
                        <a:solidFill>
                          <a:srgbClr val="FFFF99"/>
                        </a:solidFill>
                        <a:effectLst/>
                        <a:latin typeface="IBM Plex Sans"/>
                        <a:ea typeface="+mn-ea"/>
                        <a:cs typeface="+mn-cs"/>
                      </a:endParaRPr>
                    </a:p>
                    <a:p>
                      <a:pPr marL="0" algn="l" defTabSz="914400" rtl="0" eaLnBrk="1" latinLnBrk="0" hangingPunct="1">
                        <a:lnSpc>
                          <a:spcPct val="120000"/>
                        </a:lnSpc>
                      </a:pPr>
                      <a:r>
                        <a:rPr lang="da-DK" sz="850" b="0" i="0" kern="1200" dirty="0">
                          <a:solidFill>
                            <a:srgbClr val="FFFF99"/>
                          </a:solidFill>
                          <a:effectLst/>
                          <a:latin typeface="IBM Plex Sans"/>
                          <a:ea typeface="+mn-ea"/>
                          <a:cs typeface="+mn-cs"/>
                        </a:rPr>
                        <a:t>Det er vigtigt for rapportens troværdighed, at du både beskriver de ting, som du er lykkedes med, og de ting, som er gået mindre godt.</a:t>
                      </a:r>
                      <a:endParaRPr lang="en-US" sz="850" b="0" i="0" kern="1200" dirty="0">
                        <a:solidFill>
                          <a:srgbClr val="FFFF99"/>
                        </a:solidFill>
                        <a:effectLst/>
                        <a:latin typeface="IBM Plex Sans"/>
                        <a:ea typeface="+mn-ea"/>
                        <a:cs typeface="+mn-cs"/>
                      </a:endParaRPr>
                    </a:p>
                    <a:p>
                      <a:pPr>
                        <a:lnSpc>
                          <a:spcPct val="120000"/>
                        </a:lnSpc>
                      </a:pPr>
                      <a:endParaRPr lang="da-DK" sz="850" b="0" i="0" dirty="0">
                        <a:latin typeface="IBM Plex Sans" panose="020B0503050203000203" pitchFamily="34" charset="0"/>
                      </a:endParaRPr>
                    </a:p>
                  </a:txBody>
                  <a:tcPr marL="180000" marR="180000" marT="108000" marB="180000">
                    <a:lnL w="3175" cap="flat" cmpd="sng" algn="ctr">
                      <a:solidFill>
                        <a:schemeClr val="bg1"/>
                      </a:solidFill>
                      <a:prstDash val="solid"/>
                      <a:round/>
                      <a:headEnd type="none" w="med" len="med"/>
                      <a:tailEnd type="none" w="med" len="med"/>
                    </a:lnL>
                    <a:lnR w="12700" cmpd="sng">
                      <a:noFill/>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3105031954"/>
                  </a:ext>
                </a:extLst>
              </a:tr>
            </a:tbl>
          </a:graphicData>
        </a:graphic>
      </p:graphicFrame>
    </p:spTree>
    <p:extLst>
      <p:ext uri="{BB962C8B-B14F-4D97-AF65-F5344CB8AC3E}">
        <p14:creationId xmlns:p14="http://schemas.microsoft.com/office/powerpoint/2010/main" val="4157118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314C6F52-8455-6581-51F7-5C8EFAB9FCC9}"/>
              </a:ext>
              <a:ext uri="{C183D7F6-B498-43B3-948B-1728B52AA6E4}">
                <adec:decorative xmlns:adec="http://schemas.microsoft.com/office/drawing/2017/decorative" val="0"/>
              </a:ext>
            </a:extLst>
          </p:cNvPr>
          <p:cNvSpPr>
            <a:spLocks noGrp="1"/>
          </p:cNvSpPr>
          <p:nvPr>
            <p:ph type="sldNum" sz="quarter" idx="13"/>
          </p:nvPr>
        </p:nvSpPr>
        <p:spPr/>
        <p:txBody>
          <a:bodyPr/>
          <a:lstStyle/>
          <a:p>
            <a:fld id="{5A0D23CF-C5A3-5445-819D-C647D180BB4B}" type="slidenum">
              <a:rPr lang="da-DK" smtClean="0"/>
              <a:pPr/>
              <a:t>17</a:t>
            </a:fld>
            <a:endParaRPr lang="da-DK"/>
          </a:p>
        </p:txBody>
      </p:sp>
      <p:sp>
        <p:nvSpPr>
          <p:cNvPr id="11" name="Titel 1">
            <a:extLst>
              <a:ext uri="{FF2B5EF4-FFF2-40B4-BE49-F238E27FC236}">
                <a16:creationId xmlns:a16="http://schemas.microsoft.com/office/drawing/2014/main" id="{A482AC62-8C7E-F884-4F24-A09CC95382DF}"/>
              </a:ext>
            </a:extLst>
          </p:cNvPr>
          <p:cNvSpPr txBox="1">
            <a:spLocks/>
          </p:cNvSpPr>
          <p:nvPr/>
        </p:nvSpPr>
        <p:spPr>
          <a:xfrm>
            <a:off x="1260000" y="396000"/>
            <a:ext cx="9725500" cy="315912"/>
          </a:xfrm>
          <a:prstGeom prst="rect">
            <a:avLst/>
          </a:prstGeom>
        </p:spPr>
        <p:txBody>
          <a:bodyPr vert="horz" lIns="0" tIns="0" rIns="0" bIns="0" rtlCol="0" anchor="t">
            <a:normAutofit fontScale="97500"/>
          </a:bodyPr>
          <a:lstStyle>
            <a:lvl1pPr algn="l" defTabSz="914400" rtl="0" eaLnBrk="1" latinLnBrk="0" hangingPunct="1">
              <a:lnSpc>
                <a:spcPct val="90000"/>
              </a:lnSpc>
              <a:spcBef>
                <a:spcPct val="0"/>
              </a:spcBef>
              <a:buNone/>
              <a:defRPr sz="2000" b="1" kern="1200">
                <a:solidFill>
                  <a:schemeClr val="bg1"/>
                </a:solidFill>
                <a:latin typeface="IBM Plex Sans" panose="020B0503050203000203" pitchFamily="34" charset="0"/>
                <a:ea typeface="+mj-ea"/>
                <a:cs typeface="+mj-cs"/>
              </a:defRPr>
            </a:lvl1pPr>
          </a:lstStyle>
          <a:p>
            <a:r>
              <a:rPr lang="da-DK" sz="1800" dirty="0">
                <a:solidFill>
                  <a:srgbClr val="FFFFFF"/>
                </a:solidFill>
              </a:rPr>
              <a:t>ESG-data for </a:t>
            </a:r>
            <a:r>
              <a:rPr lang="da-DK" sz="1800" dirty="0">
                <a:solidFill>
                  <a:srgbClr val="FFFF99"/>
                </a:solidFill>
              </a:rPr>
              <a:t>[indsæt din virksomheds navn] </a:t>
            </a:r>
          </a:p>
        </p:txBody>
      </p:sp>
      <p:sp>
        <p:nvSpPr>
          <p:cNvPr id="8" name="Pladsholder til indhold 7">
            <a:extLst>
              <a:ext uri="{FF2B5EF4-FFF2-40B4-BE49-F238E27FC236}">
                <a16:creationId xmlns:a16="http://schemas.microsoft.com/office/drawing/2014/main" id="{708344E1-26D5-E6A7-F3C4-5C2E828EFD54}"/>
              </a:ext>
              <a:ext uri="{C183D7F6-B498-43B3-948B-1728B52AA6E4}">
                <adec:decorative xmlns:adec="http://schemas.microsoft.com/office/drawing/2017/decorative" val="1"/>
              </a:ext>
            </a:extLst>
          </p:cNvPr>
          <p:cNvSpPr>
            <a:spLocks noGrp="1"/>
          </p:cNvSpPr>
          <p:nvPr>
            <p:ph idx="1"/>
          </p:nvPr>
        </p:nvSpPr>
        <p:spPr/>
        <p:txBody>
          <a:bodyPr/>
          <a:lstStyle/>
          <a:p>
            <a:endParaRPr lang="da-DK"/>
          </a:p>
        </p:txBody>
      </p:sp>
      <p:sp>
        <p:nvSpPr>
          <p:cNvPr id="9" name="Pladsholder til tabel 8">
            <a:extLst>
              <a:ext uri="{FF2B5EF4-FFF2-40B4-BE49-F238E27FC236}">
                <a16:creationId xmlns:a16="http://schemas.microsoft.com/office/drawing/2014/main" id="{2632215A-DF6F-75FA-2F56-D2BA6FE9A90A}"/>
              </a:ext>
              <a:ext uri="{C183D7F6-B498-43B3-948B-1728B52AA6E4}">
                <adec:decorative xmlns:adec="http://schemas.microsoft.com/office/drawing/2017/decorative" val="1"/>
              </a:ext>
            </a:extLst>
          </p:cNvPr>
          <p:cNvSpPr>
            <a:spLocks noGrp="1"/>
          </p:cNvSpPr>
          <p:nvPr>
            <p:ph type="tbl" sz="quarter" idx="10"/>
          </p:nvPr>
        </p:nvSpPr>
        <p:spPr/>
        <p:txBody>
          <a:bodyPr/>
          <a:lstStyle/>
          <a:p>
            <a:endParaRPr lang="da-DK"/>
          </a:p>
        </p:txBody>
      </p:sp>
      <p:sp>
        <p:nvSpPr>
          <p:cNvPr id="10" name="Pladsholder til tekst 9">
            <a:extLst>
              <a:ext uri="{FF2B5EF4-FFF2-40B4-BE49-F238E27FC236}">
                <a16:creationId xmlns:a16="http://schemas.microsoft.com/office/drawing/2014/main" id="{40122146-FFBC-2777-D353-E532C192065A}"/>
              </a:ext>
              <a:ext uri="{C183D7F6-B498-43B3-948B-1728B52AA6E4}">
                <adec:decorative xmlns:adec="http://schemas.microsoft.com/office/drawing/2017/decorative" val="1"/>
              </a:ext>
            </a:extLst>
          </p:cNvPr>
          <p:cNvSpPr>
            <a:spLocks noGrp="1"/>
          </p:cNvSpPr>
          <p:nvPr>
            <p:ph type="body" sz="quarter" idx="14"/>
          </p:nvPr>
        </p:nvSpPr>
        <p:spPr/>
        <p:txBody>
          <a:bodyPr>
            <a:normAutofit fontScale="55000" lnSpcReduction="20000"/>
          </a:bodyPr>
          <a:lstStyle/>
          <a:p>
            <a:endParaRPr lang="da-DK"/>
          </a:p>
        </p:txBody>
      </p:sp>
      <p:graphicFrame>
        <p:nvGraphicFramePr>
          <p:cNvPr id="7" name="Tabel 6">
            <a:extLst>
              <a:ext uri="{FF2B5EF4-FFF2-40B4-BE49-F238E27FC236}">
                <a16:creationId xmlns:a16="http://schemas.microsoft.com/office/drawing/2014/main" id="{5820199C-72EB-9CE7-81C1-FCDD05E1A99E}"/>
              </a:ext>
            </a:extLst>
          </p:cNvPr>
          <p:cNvGraphicFramePr>
            <a:graphicFrameLocks noGrp="1"/>
          </p:cNvGraphicFramePr>
          <p:nvPr/>
        </p:nvGraphicFramePr>
        <p:xfrm>
          <a:off x="1259999" y="807840"/>
          <a:ext cx="9720000" cy="5782856"/>
        </p:xfrm>
        <a:graphic>
          <a:graphicData uri="http://schemas.openxmlformats.org/drawingml/2006/table">
            <a:tbl>
              <a:tblPr>
                <a:tableStyleId>{1FECB4D8-DB02-4DC6-A0A2-4F2EBAE1DC90}</a:tableStyleId>
              </a:tblPr>
              <a:tblGrid>
                <a:gridCol w="3621583">
                  <a:extLst>
                    <a:ext uri="{9D8B030D-6E8A-4147-A177-3AD203B41FA5}">
                      <a16:colId xmlns:a16="http://schemas.microsoft.com/office/drawing/2014/main" val="2843602144"/>
                    </a:ext>
                  </a:extLst>
                </a:gridCol>
                <a:gridCol w="1551165">
                  <a:extLst>
                    <a:ext uri="{9D8B030D-6E8A-4147-A177-3AD203B41FA5}">
                      <a16:colId xmlns:a16="http://schemas.microsoft.com/office/drawing/2014/main" val="634668460"/>
                    </a:ext>
                  </a:extLst>
                </a:gridCol>
                <a:gridCol w="1498043">
                  <a:extLst>
                    <a:ext uri="{9D8B030D-6E8A-4147-A177-3AD203B41FA5}">
                      <a16:colId xmlns:a16="http://schemas.microsoft.com/office/drawing/2014/main" val="2428786357"/>
                    </a:ext>
                  </a:extLst>
                </a:gridCol>
                <a:gridCol w="1498043">
                  <a:extLst>
                    <a:ext uri="{9D8B030D-6E8A-4147-A177-3AD203B41FA5}">
                      <a16:colId xmlns:a16="http://schemas.microsoft.com/office/drawing/2014/main" val="2059531536"/>
                    </a:ext>
                  </a:extLst>
                </a:gridCol>
                <a:gridCol w="1551166">
                  <a:extLst>
                    <a:ext uri="{9D8B030D-6E8A-4147-A177-3AD203B41FA5}">
                      <a16:colId xmlns:a16="http://schemas.microsoft.com/office/drawing/2014/main" val="3704820551"/>
                    </a:ext>
                  </a:extLst>
                </a:gridCol>
              </a:tblGrid>
              <a:tr h="232053">
                <a:tc>
                  <a:txBody>
                    <a:bodyPr/>
                    <a:lstStyle/>
                    <a:p>
                      <a:r>
                        <a:rPr lang="da-DK" sz="850" b="1" i="0" dirty="0">
                          <a:solidFill>
                            <a:srgbClr val="16321B"/>
                          </a:solidFill>
                          <a:effectLst/>
                          <a:latin typeface="IBM Plex Sans"/>
                        </a:rPr>
                        <a:t>ESG-data</a:t>
                      </a:r>
                    </a:p>
                  </a:txBody>
                  <a:tcPr marL="72000" marR="36000" marT="72000" marB="36000" anchor="ctr">
                    <a:lnL w="12700" cmpd="sng">
                      <a:noFill/>
                    </a:lnL>
                    <a:lnR w="6350" cap="flat" cmpd="sng" algn="ctr">
                      <a:solidFill>
                        <a:srgbClr val="004000"/>
                      </a:solidFill>
                      <a:prstDash val="solid"/>
                      <a:round/>
                      <a:headEnd type="none" w="med" len="med"/>
                      <a:tailEnd type="none" w="med" len="med"/>
                    </a:lnR>
                    <a:lnT w="12700" cmpd="sng">
                      <a:noFill/>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850" b="1" i="0" dirty="0">
                          <a:solidFill>
                            <a:srgbClr val="16321B"/>
                          </a:solidFill>
                          <a:effectLst/>
                          <a:latin typeface="IBM Plex Sans"/>
                        </a:rPr>
                        <a:t>Enhed</a:t>
                      </a: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12700" cmpd="sng">
                      <a:noFill/>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850" b="1" i="0" dirty="0">
                          <a:solidFill>
                            <a:srgbClr val="16321B"/>
                          </a:solidFill>
                          <a:effectLst/>
                          <a:latin typeface="IBM Plex Sans"/>
                        </a:rPr>
                        <a:t>2024</a:t>
                      </a: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12700" cmpd="sng">
                      <a:noFill/>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850" b="1" i="0" dirty="0">
                          <a:solidFill>
                            <a:srgbClr val="16321B"/>
                          </a:solidFill>
                          <a:effectLst/>
                          <a:latin typeface="IBM Plex Sans"/>
                        </a:rPr>
                        <a:t>2023</a:t>
                      </a: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12700" cmpd="sng">
                      <a:noFill/>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a-DK" sz="850" b="1" i="0" dirty="0">
                          <a:solidFill>
                            <a:srgbClr val="16321B"/>
                          </a:solidFill>
                          <a:effectLst/>
                          <a:latin typeface="IBM Plex Sans"/>
                        </a:rPr>
                        <a:t>Mål​</a:t>
                      </a:r>
                    </a:p>
                  </a:txBody>
                  <a:tcPr marL="72000" marR="36000" marT="72000" marB="36000" anchor="ctr">
                    <a:lnL w="6350" cap="flat" cmpd="sng" algn="ctr">
                      <a:solidFill>
                        <a:srgbClr val="004000"/>
                      </a:solidFill>
                      <a:prstDash val="solid"/>
                      <a:round/>
                      <a:headEnd type="none" w="med" len="med"/>
                      <a:tailEnd type="none" w="med" len="med"/>
                    </a:lnL>
                    <a:lnR w="12700" cmpd="sng">
                      <a:noFill/>
                    </a:lnR>
                    <a:lnT w="12700" cmpd="sng">
                      <a:noFill/>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1337990"/>
                  </a:ext>
                </a:extLst>
              </a:tr>
              <a:tr h="232053">
                <a:tc>
                  <a:txBody>
                    <a:bodyPr/>
                    <a:lstStyle/>
                    <a:p>
                      <a:r>
                        <a:rPr lang="da-DK" sz="850" b="1" i="0" dirty="0">
                          <a:solidFill>
                            <a:schemeClr val="bg1"/>
                          </a:solidFill>
                          <a:effectLst/>
                          <a:highlight>
                            <a:srgbClr val="1B4529"/>
                          </a:highlight>
                          <a:latin typeface="IBM Plex Sans"/>
                        </a:rPr>
                        <a:t>Environment​</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50" b="1" i="0">
                        <a:solidFill>
                          <a:schemeClr val="bg1"/>
                        </a:solidFill>
                        <a:highlight>
                          <a:srgbClr val="1B4529"/>
                        </a:highlight>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50" b="1" i="0">
                        <a:solidFill>
                          <a:schemeClr val="bg1"/>
                        </a:solidFill>
                        <a:highlight>
                          <a:srgbClr val="1B4529"/>
                        </a:highlight>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50" b="1" i="0">
                        <a:solidFill>
                          <a:schemeClr val="bg1"/>
                        </a:solidFill>
                        <a:highlight>
                          <a:srgbClr val="1B4529"/>
                        </a:highlight>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50" b="1" i="0">
                        <a:solidFill>
                          <a:schemeClr val="bg1"/>
                        </a:solidFill>
                        <a:highlight>
                          <a:srgbClr val="1B4529"/>
                        </a:highlight>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extLst>
                  <a:ext uri="{0D108BD9-81ED-4DB2-BD59-A6C34878D82A}">
                    <a16:rowId xmlns:a16="http://schemas.microsoft.com/office/drawing/2014/main" val="2913126847"/>
                  </a:ext>
                </a:extLst>
              </a:tr>
              <a:tr h="224609">
                <a:tc>
                  <a:txBody>
                    <a:bodyPr/>
                    <a:lstStyle/>
                    <a:p>
                      <a:endParaRPr lang="da-DK" sz="800" b="0" i="0" dirty="0">
                        <a:solidFill>
                          <a:srgbClr val="16321B"/>
                        </a:solidFill>
                        <a:effectLst/>
                        <a:highlight>
                          <a:srgbClr val="FFFF00"/>
                        </a:highligh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4480572"/>
                  </a:ext>
                </a:extLst>
              </a:tr>
              <a:tr h="224609">
                <a:tc>
                  <a:txBody>
                    <a:bodyPr/>
                    <a:lstStyle/>
                    <a:p>
                      <a:endParaRPr lang="da-DK" sz="800" b="0" i="0" dirty="0">
                        <a:solidFill>
                          <a:srgbClr val="16321B"/>
                        </a:solidFill>
                        <a:effectLst/>
                        <a:highlight>
                          <a:srgbClr val="FFFF00"/>
                        </a:highligh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2823173"/>
                  </a:ext>
                </a:extLst>
              </a:tr>
              <a:tr h="224609">
                <a:tc>
                  <a:txBody>
                    <a:bodyPr/>
                    <a:lstStyle/>
                    <a:p>
                      <a:endParaRPr lang="da-DK" sz="800" b="0" i="0" dirty="0">
                        <a:solidFill>
                          <a:srgbClr val="16321B"/>
                        </a:solidFill>
                        <a:effectLst/>
                        <a:highlight>
                          <a:srgbClr val="FFFF00"/>
                        </a:highligh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6864870"/>
                  </a:ext>
                </a:extLst>
              </a:tr>
              <a:tr h="224609">
                <a:tc>
                  <a:txBody>
                    <a:bodyPr/>
                    <a:lstStyle/>
                    <a:p>
                      <a:endParaRPr lang="da-DK" sz="800" b="0" i="0" dirty="0">
                        <a:solidFill>
                          <a:srgbClr val="16321B"/>
                        </a:solidFill>
                        <a:effectLst/>
                        <a:highlight>
                          <a:srgbClr val="FFFF00"/>
                        </a:highligh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822914"/>
                  </a:ext>
                </a:extLst>
              </a:tr>
              <a:tr h="234296">
                <a:tc>
                  <a:txBody>
                    <a:bodyPr/>
                    <a:lstStyle/>
                    <a:p>
                      <a:endParaRPr lang="da-DK" sz="800" b="0" i="0" dirty="0">
                        <a:solidFill>
                          <a:srgbClr val="16321B"/>
                        </a:solidFill>
                        <a:effectLst/>
                        <a:highlight>
                          <a:srgbClr val="FFFF00"/>
                        </a:highligh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4501267"/>
                  </a:ext>
                </a:extLst>
              </a:tr>
              <a:tr h="224609">
                <a:tc>
                  <a:txBody>
                    <a:bodyPr/>
                    <a:lstStyle/>
                    <a:p>
                      <a:r>
                        <a:rPr lang="da-DK" sz="800" b="0" i="0" dirty="0">
                          <a:solidFill>
                            <a:srgbClr val="16321B"/>
                          </a:solidFill>
                          <a:effectLst/>
                          <a:latin typeface="IBM Plex Sans"/>
                        </a:rPr>
                        <a:t>​</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2185315"/>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9796011"/>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9377445"/>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7403052"/>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9178546"/>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a:solidFill>
                          <a:srgbClr val="16321B"/>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7798771"/>
                  </a:ext>
                </a:extLst>
              </a:tr>
              <a:tr h="232053">
                <a:tc>
                  <a:txBody>
                    <a:bodyPr/>
                    <a:lstStyle/>
                    <a:p>
                      <a:r>
                        <a:rPr lang="da-DK" sz="850" b="1" i="0" dirty="0">
                          <a:solidFill>
                            <a:schemeClr val="bg1"/>
                          </a:solidFill>
                          <a:effectLst/>
                          <a:highlight>
                            <a:srgbClr val="1B4529"/>
                          </a:highlight>
                          <a:latin typeface="IBM Plex Sans"/>
                        </a:rPr>
                        <a:t>Social</a:t>
                      </a: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rgbClr val="16321B"/>
                        </a:solidFill>
                        <a:highlight>
                          <a:srgbClr val="1B4529"/>
                        </a:highlight>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rgbClr val="16321B"/>
                        </a:solidFill>
                        <a:highlight>
                          <a:srgbClr val="1B4529"/>
                        </a:highlight>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rgbClr val="16321B"/>
                        </a:solidFill>
                        <a:highlight>
                          <a:srgbClr val="1B4529"/>
                        </a:highlight>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chemeClr val="bg1"/>
                        </a:solidFill>
                        <a:highlight>
                          <a:srgbClr val="1B4529"/>
                        </a:highlight>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extLst>
                  <a:ext uri="{0D108BD9-81ED-4DB2-BD59-A6C34878D82A}">
                    <a16:rowId xmlns:a16="http://schemas.microsoft.com/office/drawing/2014/main" val="1685463011"/>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1424838"/>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7419351"/>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357225"/>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7744459"/>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0056449"/>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6420385"/>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5798258"/>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231120"/>
                  </a:ext>
                </a:extLst>
              </a:tr>
              <a:tr h="232053">
                <a:tc>
                  <a:txBody>
                    <a:bodyPr/>
                    <a:lstStyle/>
                    <a:p>
                      <a:r>
                        <a:rPr lang="da-DK" sz="850" b="1" i="0" dirty="0" err="1">
                          <a:solidFill>
                            <a:schemeClr val="bg1"/>
                          </a:solidFill>
                          <a:effectLst/>
                          <a:latin typeface="IBM Plex Sans" panose="020B0503050203000203" pitchFamily="34" charset="0"/>
                        </a:rPr>
                        <a:t>Governance</a:t>
                      </a:r>
                      <a:endParaRPr lang="da-DK" sz="850" b="1" i="0" dirty="0">
                        <a:solidFill>
                          <a:schemeClr val="bg1"/>
                        </a:solidFill>
                        <a:effectLst/>
                        <a:latin typeface="IBM Plex Sans" panose="020B0503050203000203" pitchFamily="34" charset="0"/>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chemeClr val="bg1"/>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chemeClr val="bg1"/>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chemeClr val="bg1"/>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tc>
                  <a:txBody>
                    <a:bodyPr/>
                    <a:lstStyle/>
                    <a:p>
                      <a:endParaRPr lang="da-DK" sz="800">
                        <a:solidFill>
                          <a:schemeClr val="bg1"/>
                        </a:solidFill>
                        <a:latin typeface="Helvetica" pitchFamily="2"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1B4529"/>
                    </a:solidFill>
                  </a:tcPr>
                </a:tc>
                <a:extLst>
                  <a:ext uri="{0D108BD9-81ED-4DB2-BD59-A6C34878D82A}">
                    <a16:rowId xmlns:a16="http://schemas.microsoft.com/office/drawing/2014/main" val="349802213"/>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807975"/>
                  </a:ext>
                </a:extLst>
              </a:tr>
              <a:tr h="224609">
                <a:tc>
                  <a:txBody>
                    <a:bodyPr/>
                    <a:lstStyle/>
                    <a:p>
                      <a:endParaRPr lang="da-DK" sz="800" b="0" i="0" dirty="0">
                        <a:solidFill>
                          <a:srgbClr val="16321B"/>
                        </a:solidFill>
                        <a:effectLst/>
                        <a:latin typeface="IBM Plex Sans"/>
                      </a:endParaRPr>
                    </a:p>
                  </a:txBody>
                  <a:tcPr marL="72000" marR="36000" marT="72000" marB="36000" anchor="ctr">
                    <a:lnL w="12700" cmpd="sng">
                      <a:noFill/>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da-DK" sz="800" b="0" i="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da-DK" sz="800" b="0" i="0" dirty="0">
                        <a:solidFill>
                          <a:srgbClr val="16321B"/>
                        </a:solidFill>
                        <a:latin typeface="IBM Plex Sans" panose="020B0503050203000203" pitchFamily="34" charset="0"/>
                      </a:endParaRPr>
                    </a:p>
                  </a:txBody>
                  <a:tcPr marL="72000" marR="36000" marT="72000" marB="36000" anchor="ctr">
                    <a:lnL w="6350" cap="flat" cmpd="sng" algn="ctr">
                      <a:solidFill>
                        <a:srgbClr val="004000"/>
                      </a:solidFill>
                      <a:prstDash val="solid"/>
                      <a:round/>
                      <a:headEnd type="none" w="med" len="med"/>
                      <a:tailEnd type="none" w="med" len="med"/>
                    </a:lnL>
                    <a:lnR w="12700" cmpd="sng">
                      <a:noFill/>
                    </a:lnR>
                    <a:lnT w="6350" cap="flat" cmpd="sng" algn="ctr">
                      <a:solidFill>
                        <a:srgbClr val="004000"/>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3083878"/>
                  </a:ext>
                </a:extLst>
              </a:tr>
            </a:tbl>
          </a:graphicData>
        </a:graphic>
      </p:graphicFrame>
    </p:spTree>
    <p:extLst>
      <p:ext uri="{BB962C8B-B14F-4D97-AF65-F5344CB8AC3E}">
        <p14:creationId xmlns:p14="http://schemas.microsoft.com/office/powerpoint/2010/main" val="304988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C25417AD-AE6A-28B7-2BE1-49B092F09319}"/>
              </a:ext>
              <a:ext uri="{C183D7F6-B498-43B3-948B-1728B52AA6E4}">
                <adec:decorative xmlns:adec="http://schemas.microsoft.com/office/drawing/2017/decorative" val="0"/>
              </a:ext>
            </a:extLst>
          </p:cNvPr>
          <p:cNvSpPr>
            <a:spLocks noGrp="1"/>
          </p:cNvSpPr>
          <p:nvPr>
            <p:ph type="sldNum" sz="quarter" idx="13"/>
          </p:nvPr>
        </p:nvSpPr>
        <p:spPr/>
        <p:txBody>
          <a:bodyPr/>
          <a:lstStyle/>
          <a:p>
            <a:fld id="{5A0D23CF-C5A3-5445-819D-C647D180BB4B}" type="slidenum">
              <a:rPr lang="da-DK" smtClean="0"/>
              <a:pPr/>
              <a:t>18</a:t>
            </a:fld>
            <a:endParaRPr lang="da-DK"/>
          </a:p>
        </p:txBody>
      </p:sp>
      <p:sp>
        <p:nvSpPr>
          <p:cNvPr id="2" name="Titel 1">
            <a:extLst>
              <a:ext uri="{FF2B5EF4-FFF2-40B4-BE49-F238E27FC236}">
                <a16:creationId xmlns:a16="http://schemas.microsoft.com/office/drawing/2014/main" id="{8821E94D-1EE9-3AE8-6DE1-2C2855954F9B}"/>
              </a:ext>
            </a:extLst>
          </p:cNvPr>
          <p:cNvSpPr>
            <a:spLocks noGrp="1"/>
          </p:cNvSpPr>
          <p:nvPr>
            <p:ph type="title"/>
          </p:nvPr>
        </p:nvSpPr>
        <p:spPr>
          <a:xfrm>
            <a:off x="5049035" y="1080000"/>
            <a:ext cx="5927501" cy="315912"/>
          </a:xfrm>
        </p:spPr>
        <p:txBody>
          <a:bodyPr>
            <a:normAutofit fontScale="90000"/>
          </a:bodyPr>
          <a:lstStyle/>
          <a:p>
            <a:r>
              <a:rPr lang="da-DK" sz="2000" b="1" dirty="0">
                <a:solidFill>
                  <a:srgbClr val="014625"/>
                </a:solidFill>
                <a:effectLst/>
                <a:latin typeface="IBM Plex Sans" panose="020B0503050203000203" pitchFamily="34" charset="0"/>
              </a:rPr>
              <a:t>I dybden med E-data </a:t>
            </a:r>
            <a:endParaRPr lang="da-DK" dirty="0"/>
          </a:p>
        </p:txBody>
      </p:sp>
      <p:sp>
        <p:nvSpPr>
          <p:cNvPr id="9" name="Pladsholder til tekst 8">
            <a:extLst>
              <a:ext uri="{FF2B5EF4-FFF2-40B4-BE49-F238E27FC236}">
                <a16:creationId xmlns:a16="http://schemas.microsoft.com/office/drawing/2014/main" id="{229EF633-4B7F-5AAB-0400-012E70C168EA}"/>
              </a:ext>
              <a:ext uri="{C183D7F6-B498-43B3-948B-1728B52AA6E4}">
                <adec:decorative xmlns:adec="http://schemas.microsoft.com/office/drawing/2017/decorative" val="1"/>
              </a:ext>
            </a:extLst>
          </p:cNvPr>
          <p:cNvSpPr>
            <a:spLocks noGrp="1"/>
          </p:cNvSpPr>
          <p:nvPr>
            <p:ph type="body" sz="quarter" idx="14"/>
          </p:nvPr>
        </p:nvSpPr>
        <p:spPr/>
        <p:txBody>
          <a:bodyPr>
            <a:normAutofit fontScale="55000" lnSpcReduction="20000"/>
          </a:bodyPr>
          <a:lstStyle/>
          <a:p>
            <a:endParaRPr lang="da-DK"/>
          </a:p>
        </p:txBody>
      </p:sp>
      <p:sp>
        <p:nvSpPr>
          <p:cNvPr id="6" name="Tekstfelt 5">
            <a:extLst>
              <a:ext uri="{FF2B5EF4-FFF2-40B4-BE49-F238E27FC236}">
                <a16:creationId xmlns:a16="http://schemas.microsoft.com/office/drawing/2014/main" id="{EE31EC9D-54AC-CF3D-9A3F-2F9388CC871D}"/>
              </a:ext>
            </a:extLst>
          </p:cNvPr>
          <p:cNvSpPr txBox="1"/>
          <p:nvPr/>
        </p:nvSpPr>
        <p:spPr>
          <a:xfrm>
            <a:off x="5047490" y="1550829"/>
            <a:ext cx="5876544" cy="5170646"/>
          </a:xfrm>
          <a:prstGeom prst="rect">
            <a:avLst/>
          </a:prstGeom>
          <a:noFill/>
        </p:spPr>
        <p:txBody>
          <a:bodyPr wrap="square" lIns="0" tIns="45720" rIns="91440" bIns="45720" anchor="t">
            <a:spAutoFit/>
          </a:bodyPr>
          <a:lstStyle/>
          <a:p>
            <a:r>
              <a:rPr lang="da-DK" sz="1000" dirty="0">
                <a:solidFill>
                  <a:srgbClr val="0000FF"/>
                </a:solidFill>
                <a:latin typeface="IBM Plex Sans"/>
              </a:rPr>
              <a:t>Oversigten over opgørelsen af dine ESG-data på forrige side bør ikke stå alene. Du kan med fordel forholde dig konkret til de forskellige ESG-data. Indholdet i dette afsnit afhænger af, hvad opgørelsen af ESG-data viser, men du kan fx beskrive:</a:t>
            </a:r>
            <a:endParaRPr lang="en-US" sz="1000" dirty="0">
              <a:solidFill>
                <a:srgbClr val="0000FF"/>
              </a:solidFill>
              <a:latin typeface="IBM Plex Sans"/>
            </a:endParaRPr>
          </a:p>
          <a:p>
            <a:pPr>
              <a:lnSpc>
                <a:spcPct val="120000"/>
              </a:lnSpc>
            </a:pPr>
            <a:endParaRPr lang="da-DK" sz="1000" dirty="0">
              <a:effectLst/>
              <a:latin typeface="IBM Plex Sans" panose="020B0503050203000203" pitchFamily="34" charset="0"/>
            </a:endParaRPr>
          </a:p>
          <a:p>
            <a:pPr>
              <a:lnSpc>
                <a:spcPct val="120000"/>
              </a:lnSpc>
            </a:pPr>
            <a:r>
              <a:rPr lang="da-DK" sz="1000" b="1" dirty="0">
                <a:effectLst/>
                <a:latin typeface="IBM Plex Sans"/>
              </a:rPr>
              <a:t>CO2-udledninger</a:t>
            </a:r>
          </a:p>
          <a:p>
            <a:pPr marL="171450" indent="-171450">
              <a:lnSpc>
                <a:spcPct val="120000"/>
              </a:lnSpc>
              <a:buFont typeface="Arial" panose="020B0604020202020204" pitchFamily="34" charset="0"/>
              <a:buChar char="•"/>
            </a:pPr>
            <a:r>
              <a:rPr lang="da-DK" sz="1000" dirty="0">
                <a:solidFill>
                  <a:srgbClr val="0000FF"/>
                </a:solidFill>
                <a:latin typeface="IBM Plex Sans"/>
              </a:rPr>
              <a:t>Hvordan er forholdet mellem virksomhedens udledninger i </a:t>
            </a:r>
            <a:r>
              <a:rPr lang="da-DK" sz="1000" dirty="0" err="1">
                <a:solidFill>
                  <a:srgbClr val="0000FF"/>
                </a:solidFill>
                <a:latin typeface="IBM Plex Sans"/>
              </a:rPr>
              <a:t>scope</a:t>
            </a:r>
            <a:r>
              <a:rPr lang="da-DK" sz="1000" dirty="0">
                <a:solidFill>
                  <a:srgbClr val="0000FF"/>
                </a:solidFill>
                <a:latin typeface="IBM Plex Sans"/>
              </a:rPr>
              <a:t> 1, 2 og evt. 3?</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positive/negative udviklinger inden for de forskellige </a:t>
            </a:r>
            <a:r>
              <a:rPr lang="da-DK" sz="1000" dirty="0" err="1">
                <a:solidFill>
                  <a:srgbClr val="0000FF"/>
                </a:solidFill>
                <a:latin typeface="IBM Plex Sans"/>
              </a:rPr>
              <a:t>scopes</a:t>
            </a:r>
            <a:r>
              <a:rPr lang="da-DK" sz="1000" dirty="0">
                <a:solidFill>
                  <a:srgbClr val="0000FF"/>
                </a:solidFill>
                <a:latin typeface="IBM Plex Sans"/>
              </a:rPr>
              <a:t> og i virksomhedens samlede CO</a:t>
            </a:r>
            <a:r>
              <a:rPr lang="da-DK" sz="1000" baseline="-25000" dirty="0">
                <a:solidFill>
                  <a:srgbClr val="0000FF"/>
                </a:solidFill>
                <a:latin typeface="IBM Plex Sans"/>
              </a:rPr>
              <a:t>2</a:t>
            </a:r>
            <a:r>
              <a:rPr lang="da-DK" sz="1000" dirty="0">
                <a:solidFill>
                  <a:srgbClr val="0000FF"/>
                </a:solidFill>
                <a:latin typeface="IBM Plex Sans"/>
              </a:rPr>
              <a:t>-udledninger?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Hvordan forventer du, at virksomhedens CO</a:t>
            </a:r>
            <a:r>
              <a:rPr lang="da-DK" sz="1000" baseline="-25000" dirty="0">
                <a:solidFill>
                  <a:srgbClr val="0000FF"/>
                </a:solidFill>
                <a:latin typeface="IBM Plex Sans"/>
              </a:rPr>
              <a:t>2</a:t>
            </a:r>
            <a:r>
              <a:rPr lang="da-DK" sz="1000" dirty="0">
                <a:solidFill>
                  <a:srgbClr val="0000FF"/>
                </a:solidFill>
                <a:latin typeface="IBM Plex Sans"/>
              </a:rPr>
              <a:t>-udledninger vil udvikle sig fremover?</a:t>
            </a:r>
          </a:p>
          <a:p>
            <a:pPr>
              <a:lnSpc>
                <a:spcPct val="120000"/>
              </a:lnSpc>
            </a:pPr>
            <a:br>
              <a:rPr lang="da-DK" sz="1000" dirty="0">
                <a:effectLst/>
                <a:latin typeface="IBM Plex Sans" panose="020B0503050203000203" pitchFamily="34" charset="0"/>
              </a:rPr>
            </a:br>
            <a:r>
              <a:rPr lang="da-DK" sz="1000" b="1" dirty="0">
                <a:effectLst/>
                <a:latin typeface="IBM Plex Sans"/>
              </a:rPr>
              <a:t>Vandforbrug</a:t>
            </a:r>
            <a:endParaRPr lang="da-DK" sz="1000" b="1" dirty="0">
              <a:latin typeface="IBM Plex Sans"/>
            </a:endParaRP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positive/negative udviklinger?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Hvordan forventer du, at virksomhedens vandforbrug vil udvikle sig fremover?</a:t>
            </a:r>
          </a:p>
          <a:p>
            <a:pPr marL="171450" indent="-171450">
              <a:lnSpc>
                <a:spcPct val="120000"/>
              </a:lnSpc>
              <a:buFont typeface="Arial" panose="020B0604020202020204" pitchFamily="34" charset="0"/>
              <a:buChar char="•"/>
            </a:pPr>
            <a:endParaRPr lang="da-DK" sz="1000" dirty="0">
              <a:latin typeface="IBM Plex Sans"/>
            </a:endParaRPr>
          </a:p>
          <a:p>
            <a:pPr>
              <a:lnSpc>
                <a:spcPct val="120000"/>
              </a:lnSpc>
            </a:pPr>
            <a:r>
              <a:rPr lang="da-DK" sz="1000" b="1" dirty="0">
                <a:effectLst/>
                <a:latin typeface="IBM Plex Sans"/>
              </a:rPr>
              <a:t>Energiforbrug</a:t>
            </a: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positive/negative udviklinger?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Hvordan forventer du, at virksomhedens energiforbrug vil udvikle sig fremover?</a:t>
            </a:r>
          </a:p>
          <a:p>
            <a:pPr>
              <a:lnSpc>
                <a:spcPct val="120000"/>
              </a:lnSpc>
            </a:pPr>
            <a:br>
              <a:rPr lang="da-DK" sz="1000" dirty="0">
                <a:effectLst/>
                <a:latin typeface="IBM Plex Sans" panose="020B0503050203000203" pitchFamily="34" charset="0"/>
              </a:rPr>
            </a:br>
            <a:r>
              <a:rPr lang="da-DK" sz="1000" b="1" dirty="0">
                <a:effectLst/>
                <a:latin typeface="IBM Plex Sans"/>
              </a:rPr>
              <a:t>Biodiversitet</a:t>
            </a:r>
            <a:endParaRPr lang="da-DK" sz="1000" dirty="0">
              <a:effectLst/>
              <a:latin typeface="IBM Plex Sans"/>
            </a:endParaRP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 </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positive/negative udviklinger?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Hvordan forventer du, at virksomhedens affaldshåndtering vil udvikle sig fremover?</a:t>
            </a:r>
            <a:r>
              <a:rPr lang="en-US" sz="1000" dirty="0">
                <a:solidFill>
                  <a:srgbClr val="0000FF"/>
                </a:solidFill>
                <a:latin typeface="IBM Plex Sans"/>
              </a:rPr>
              <a:t> </a:t>
            </a:r>
            <a:endParaRPr lang="da-DK" sz="1000" dirty="0">
              <a:solidFill>
                <a:srgbClr val="0000FF"/>
              </a:solidFill>
              <a:latin typeface="IBM Plex Sans"/>
            </a:endParaRPr>
          </a:p>
          <a:p>
            <a:br>
              <a:rPr lang="da-DK" sz="1200" dirty="0">
                <a:effectLst/>
                <a:latin typeface="Helvetica" pitchFamily="2" charset="0"/>
              </a:rPr>
            </a:br>
            <a:endParaRPr lang="da-DK" sz="1200" dirty="0">
              <a:effectLst/>
              <a:latin typeface="Helvetica" pitchFamily="2" charset="0"/>
            </a:endParaRPr>
          </a:p>
          <a:p>
            <a:r>
              <a:rPr lang="da-DK" sz="1200" dirty="0">
                <a:solidFill>
                  <a:srgbClr val="FFFFFF"/>
                </a:solidFill>
                <a:effectLst/>
                <a:latin typeface="Helvetica"/>
                <a:cs typeface="Helvetica"/>
              </a:rPr>
              <a:t>3 </a:t>
            </a:r>
          </a:p>
        </p:txBody>
      </p:sp>
      <p:pic>
        <p:nvPicPr>
          <p:cNvPr id="3" name="Billede 2">
            <a:extLst>
              <a:ext uri="{FF2B5EF4-FFF2-40B4-BE49-F238E27FC236}">
                <a16:creationId xmlns:a16="http://schemas.microsoft.com/office/drawing/2014/main" id="{91AC6DCB-8117-E43F-301E-467FB5F037E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4206240" cy="6973824"/>
          </a:xfrm>
          <a:prstGeom prst="rect">
            <a:avLst/>
          </a:prstGeom>
        </p:spPr>
      </p:pic>
      <p:pic>
        <p:nvPicPr>
          <p:cNvPr id="4" name="Grafik 3">
            <a:extLst>
              <a:ext uri="{FF2B5EF4-FFF2-40B4-BE49-F238E27FC236}">
                <a16:creationId xmlns:a16="http://schemas.microsoft.com/office/drawing/2014/main" id="{12805974-0460-5604-F7A9-C9455F9450A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6017" y="0"/>
            <a:ext cx="2292928" cy="3401176"/>
          </a:xfrm>
          <a:prstGeom prst="rect">
            <a:avLst/>
          </a:prstGeom>
        </p:spPr>
      </p:pic>
    </p:spTree>
    <p:extLst>
      <p:ext uri="{BB962C8B-B14F-4D97-AF65-F5344CB8AC3E}">
        <p14:creationId xmlns:p14="http://schemas.microsoft.com/office/powerpoint/2010/main" val="1069052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4087347-29BF-0F11-D7E5-32A91EF17B3F}"/>
              </a:ext>
            </a:extLst>
          </p:cNvPr>
          <p:cNvSpPr>
            <a:spLocks noGrp="1"/>
          </p:cNvSpPr>
          <p:nvPr>
            <p:ph type="sldNum" sz="quarter" idx="13"/>
          </p:nvPr>
        </p:nvSpPr>
        <p:spPr/>
        <p:txBody>
          <a:bodyPr/>
          <a:lstStyle/>
          <a:p>
            <a:fld id="{5A0D23CF-C5A3-5445-819D-C647D180BB4B}" type="slidenum">
              <a:rPr lang="da-DK" smtClean="0"/>
              <a:pPr/>
              <a:t>19</a:t>
            </a:fld>
            <a:endParaRPr lang="da-DK"/>
          </a:p>
        </p:txBody>
      </p:sp>
      <p:sp>
        <p:nvSpPr>
          <p:cNvPr id="2" name="Titel 1">
            <a:extLst>
              <a:ext uri="{FF2B5EF4-FFF2-40B4-BE49-F238E27FC236}">
                <a16:creationId xmlns:a16="http://schemas.microsoft.com/office/drawing/2014/main" id="{8821E94D-1EE9-3AE8-6DE1-2C2855954F9B}"/>
              </a:ext>
            </a:extLst>
          </p:cNvPr>
          <p:cNvSpPr>
            <a:spLocks noGrp="1"/>
          </p:cNvSpPr>
          <p:nvPr>
            <p:ph type="title"/>
          </p:nvPr>
        </p:nvSpPr>
        <p:spPr>
          <a:xfrm>
            <a:off x="5049035" y="1080000"/>
            <a:ext cx="5927501" cy="315912"/>
          </a:xfrm>
        </p:spPr>
        <p:txBody>
          <a:bodyPr>
            <a:normAutofit fontScale="90000"/>
          </a:bodyPr>
          <a:lstStyle/>
          <a:p>
            <a:r>
              <a:rPr lang="da-DK" sz="2000" b="1" dirty="0">
                <a:solidFill>
                  <a:srgbClr val="014625"/>
                </a:solidFill>
                <a:effectLst/>
                <a:latin typeface="IBM Plex Sans" panose="020B0503050203000203" pitchFamily="34" charset="0"/>
              </a:rPr>
              <a:t>I dybden med S-nøgletal </a:t>
            </a:r>
            <a:endParaRPr lang="da-DK" dirty="0"/>
          </a:p>
        </p:txBody>
      </p:sp>
      <p:sp>
        <p:nvSpPr>
          <p:cNvPr id="9" name="Pladsholder til tekst 8">
            <a:extLst>
              <a:ext uri="{FF2B5EF4-FFF2-40B4-BE49-F238E27FC236}">
                <a16:creationId xmlns:a16="http://schemas.microsoft.com/office/drawing/2014/main" id="{84D9868B-0C65-8F69-308E-FB23071F6306}"/>
              </a:ext>
              <a:ext uri="{C183D7F6-B498-43B3-948B-1728B52AA6E4}">
                <adec:decorative xmlns:adec="http://schemas.microsoft.com/office/drawing/2017/decorative" val="1"/>
              </a:ext>
            </a:extLst>
          </p:cNvPr>
          <p:cNvSpPr>
            <a:spLocks noGrp="1"/>
          </p:cNvSpPr>
          <p:nvPr>
            <p:ph type="body" sz="quarter" idx="14"/>
          </p:nvPr>
        </p:nvSpPr>
        <p:spPr/>
        <p:txBody>
          <a:bodyPr>
            <a:normAutofit fontScale="55000" lnSpcReduction="20000"/>
          </a:bodyPr>
          <a:lstStyle/>
          <a:p>
            <a:endParaRPr lang="da-DK"/>
          </a:p>
        </p:txBody>
      </p:sp>
      <p:sp>
        <p:nvSpPr>
          <p:cNvPr id="6" name="Tekstfelt 5">
            <a:extLst>
              <a:ext uri="{FF2B5EF4-FFF2-40B4-BE49-F238E27FC236}">
                <a16:creationId xmlns:a16="http://schemas.microsoft.com/office/drawing/2014/main" id="{EE31EC9D-54AC-CF3D-9A3F-2F9388CC871D}"/>
              </a:ext>
            </a:extLst>
          </p:cNvPr>
          <p:cNvSpPr txBox="1"/>
          <p:nvPr/>
        </p:nvSpPr>
        <p:spPr>
          <a:xfrm>
            <a:off x="5059002" y="1482163"/>
            <a:ext cx="5876544" cy="3970318"/>
          </a:xfrm>
          <a:prstGeom prst="rect">
            <a:avLst/>
          </a:prstGeom>
          <a:noFill/>
        </p:spPr>
        <p:txBody>
          <a:bodyPr wrap="square" lIns="0" tIns="45720" rIns="91440" bIns="45720" anchor="t">
            <a:spAutoFit/>
          </a:bodyPr>
          <a:lstStyle/>
          <a:p>
            <a:r>
              <a:rPr lang="da-DK" sz="1000" dirty="0">
                <a:solidFill>
                  <a:srgbClr val="0000FF"/>
                </a:solidFill>
                <a:latin typeface="IBM Plex Sans"/>
              </a:rPr>
              <a:t>Oversigten over opgørelsen af dine ESG-data på forrige side bør ikke stå alene. Du kan med fordel forholde dig konkret til de forskellige ESG-data. Indholdet i dette afsnit afhænger af, hvad opgørelsen af ESG-data viser, men du kan fx beskrive:</a:t>
            </a:r>
            <a:endParaRPr lang="en-US" sz="1000" dirty="0">
              <a:solidFill>
                <a:srgbClr val="0000FF"/>
              </a:solidFill>
              <a:latin typeface="IBM Plex Sans"/>
            </a:endParaRPr>
          </a:p>
          <a:p>
            <a:pPr marL="171450" indent="-171450">
              <a:lnSpc>
                <a:spcPct val="120000"/>
              </a:lnSpc>
              <a:buFont typeface="Arial" panose="020B0604020202020204" pitchFamily="34" charset="0"/>
              <a:buChar char="•"/>
            </a:pPr>
            <a:endParaRPr lang="da-DK" sz="1000" b="1" dirty="0">
              <a:latin typeface="IBM Plex Sans"/>
            </a:endParaRPr>
          </a:p>
          <a:p>
            <a:pPr>
              <a:lnSpc>
                <a:spcPct val="120000"/>
              </a:lnSpc>
            </a:pPr>
            <a:r>
              <a:rPr lang="da-DK" sz="1000" b="1" dirty="0">
                <a:latin typeface="IBM Plex Sans"/>
              </a:rPr>
              <a:t>Sundhed og sikkerhed</a:t>
            </a: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 </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positive/negative udviklinger?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Giver opgørelsen anledning til nye tiltag?</a:t>
            </a:r>
          </a:p>
          <a:p>
            <a:pPr>
              <a:lnSpc>
                <a:spcPct val="120000"/>
              </a:lnSpc>
            </a:pPr>
            <a:endParaRPr lang="en-US" sz="1000" dirty="0">
              <a:latin typeface="IBM Plex Sans"/>
            </a:endParaRPr>
          </a:p>
          <a:p>
            <a:pPr>
              <a:lnSpc>
                <a:spcPct val="120000"/>
              </a:lnSpc>
            </a:pPr>
            <a:r>
              <a:rPr lang="da-DK" sz="1000" b="1" dirty="0">
                <a:latin typeface="IBM Plex Sans"/>
              </a:rPr>
              <a:t>Arbejdsvilkår for arbejdstagere i din værdikæde</a:t>
            </a: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 </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positive/negative udviklinger?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Giver opgørelsen anledning til nye tiltag?</a:t>
            </a:r>
          </a:p>
          <a:p>
            <a:pPr marL="171450" indent="-171450">
              <a:lnSpc>
                <a:spcPct val="120000"/>
              </a:lnSpc>
              <a:buFont typeface="Arial" panose="020B0604020202020204" pitchFamily="34" charset="0"/>
              <a:buChar char="•"/>
            </a:pPr>
            <a:endParaRPr lang="en-US" sz="1000" dirty="0">
              <a:latin typeface="IBM Plex Sans"/>
            </a:endParaRPr>
          </a:p>
          <a:p>
            <a:pPr>
              <a:lnSpc>
                <a:spcPct val="120000"/>
              </a:lnSpc>
            </a:pPr>
            <a:r>
              <a:rPr lang="da-DK" sz="1000" b="1" dirty="0">
                <a:latin typeface="IBM Plex Sans"/>
              </a:rPr>
              <a:t>Børnearbejde i din værdikæde</a:t>
            </a: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 </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positive/negative udviklinger?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Giver opgørelsen anledning til nye tiltag?</a:t>
            </a:r>
          </a:p>
          <a:p>
            <a:br>
              <a:rPr lang="da-DK" sz="1200" dirty="0">
                <a:effectLst/>
                <a:latin typeface="Helvetica" pitchFamily="2" charset="0"/>
              </a:rPr>
            </a:br>
            <a:endParaRPr lang="da-DK" sz="1200" dirty="0">
              <a:effectLst/>
              <a:latin typeface="Helvetica" pitchFamily="2" charset="0"/>
            </a:endParaRPr>
          </a:p>
          <a:p>
            <a:r>
              <a:rPr lang="da-DK" sz="1200" dirty="0">
                <a:solidFill>
                  <a:srgbClr val="FFFFFF"/>
                </a:solidFill>
                <a:effectLst/>
                <a:latin typeface="Helvetica"/>
                <a:cs typeface="Helvetica"/>
              </a:rPr>
              <a:t>3 </a:t>
            </a:r>
          </a:p>
        </p:txBody>
      </p:sp>
      <p:pic>
        <p:nvPicPr>
          <p:cNvPr id="4" name="Billede 3">
            <a:extLst>
              <a:ext uri="{FF2B5EF4-FFF2-40B4-BE49-F238E27FC236}">
                <a16:creationId xmlns:a16="http://schemas.microsoft.com/office/drawing/2014/main" id="{3CE68324-AF20-34FF-E0C5-107651A2BCB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4206240" cy="6973824"/>
          </a:xfrm>
          <a:prstGeom prst="rect">
            <a:avLst/>
          </a:prstGeom>
        </p:spPr>
      </p:pic>
      <p:pic>
        <p:nvPicPr>
          <p:cNvPr id="5" name="Grafik 4">
            <a:extLst>
              <a:ext uri="{FF2B5EF4-FFF2-40B4-BE49-F238E27FC236}">
                <a16:creationId xmlns:a16="http://schemas.microsoft.com/office/drawing/2014/main" id="{AD6B8961-426C-194C-B5D7-265284A1A46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880" y="-2"/>
            <a:ext cx="2651199" cy="3534931"/>
          </a:xfrm>
          <a:prstGeom prst="rect">
            <a:avLst/>
          </a:prstGeom>
        </p:spPr>
      </p:pic>
    </p:spTree>
    <p:extLst>
      <p:ext uri="{BB962C8B-B14F-4D97-AF65-F5344CB8AC3E}">
        <p14:creationId xmlns:p14="http://schemas.microsoft.com/office/powerpoint/2010/main" val="2115436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374942" y="1146766"/>
            <a:ext cx="3760086" cy="1357193"/>
          </a:xfrm>
        </p:spPr>
        <p:txBody>
          <a:bodyPr>
            <a:normAutofit/>
          </a:bodyPr>
          <a:lstStyle/>
          <a:p>
            <a:r>
              <a:rPr lang="da-DK" sz="2000" b="0" dirty="0">
                <a:solidFill>
                  <a:schemeClr val="bg1"/>
                </a:solidFill>
              </a:rPr>
              <a:t>Inspiration - valg af tema</a:t>
            </a:r>
            <a:endParaRPr lang="da-DK" sz="2000" dirty="0">
              <a:solidFill>
                <a:schemeClr val="bg1"/>
              </a:solidFill>
            </a:endParaRPr>
          </a:p>
        </p:txBody>
      </p:sp>
      <p:sp>
        <p:nvSpPr>
          <p:cNvPr id="12" name="Pladsholder til indhold 11"/>
          <p:cNvSpPr>
            <a:spLocks noGrp="1"/>
          </p:cNvSpPr>
          <p:nvPr>
            <p:ph sz="quarter" idx="12"/>
          </p:nvPr>
        </p:nvSpPr>
        <p:spPr>
          <a:xfrm>
            <a:off x="4869617" y="1246248"/>
            <a:ext cx="7322383" cy="5286559"/>
          </a:xfrm>
        </p:spPr>
        <p:txBody>
          <a:bodyPr>
            <a:normAutofit lnSpcReduction="10000"/>
          </a:bodyPr>
          <a:lstStyle/>
          <a:p>
            <a:pPr marL="0" indent="0">
              <a:buNone/>
            </a:pPr>
            <a:r>
              <a:rPr lang="da-DK" sz="1700" b="1" dirty="0"/>
              <a:t>Indsatser – hvilke krav bliver vi mødt med</a:t>
            </a:r>
          </a:p>
          <a:p>
            <a:pPr marL="0" indent="0">
              <a:buNone/>
            </a:pPr>
            <a:endParaRPr lang="da-DK" sz="1700" dirty="0"/>
          </a:p>
          <a:p>
            <a:pPr lvl="1">
              <a:buClr>
                <a:schemeClr val="accent6"/>
              </a:buClr>
              <a:buSzPct val="100000"/>
            </a:pPr>
            <a:r>
              <a:rPr lang="da-DK" dirty="0"/>
              <a:t>Større erhvervskunder - hvilke indsatser arbejder de med</a:t>
            </a:r>
          </a:p>
          <a:p>
            <a:pPr lvl="1">
              <a:buClr>
                <a:schemeClr val="accent6"/>
              </a:buClr>
              <a:buSzPct val="100000"/>
            </a:pPr>
            <a:r>
              <a:rPr lang="da-DK" dirty="0"/>
              <a:t>Interessenter – banker, investorer og forbrugere</a:t>
            </a:r>
          </a:p>
          <a:p>
            <a:pPr lvl="1">
              <a:buClr>
                <a:schemeClr val="accent6"/>
              </a:buClr>
              <a:buSzPct val="100000"/>
            </a:pPr>
            <a:r>
              <a:rPr lang="da-DK" dirty="0"/>
              <a:t>Konkurrenter – hvilke indsatser arbejder de med</a:t>
            </a:r>
          </a:p>
          <a:p>
            <a:pPr lvl="1">
              <a:buClr>
                <a:schemeClr val="accent6"/>
              </a:buClr>
              <a:buSzPct val="100000"/>
            </a:pPr>
            <a:r>
              <a:rPr lang="da-DK" dirty="0"/>
              <a:t>Tilgængelige data – hvad har vi – ”lavthængende frugter”</a:t>
            </a:r>
          </a:p>
          <a:p>
            <a:pPr lvl="1">
              <a:buClr>
                <a:schemeClr val="accent6"/>
              </a:buClr>
              <a:buSzPct val="100000"/>
            </a:pPr>
            <a:r>
              <a:rPr lang="da-DK" dirty="0"/>
              <a:t>Strategi og Målsætning – indsatser der støtter op om</a:t>
            </a:r>
          </a:p>
          <a:p>
            <a:pPr marL="432000" lvl="1" indent="0">
              <a:buClr>
                <a:schemeClr val="accent6"/>
              </a:buClr>
              <a:buSzPct val="100000"/>
              <a:buNone/>
            </a:pPr>
            <a:endParaRPr lang="da-DK" dirty="0"/>
          </a:p>
          <a:p>
            <a:pPr lvl="1">
              <a:buClr>
                <a:schemeClr val="accent6"/>
              </a:buClr>
              <a:buSzPct val="100000"/>
            </a:pPr>
            <a:endParaRPr lang="da-DK" dirty="0"/>
          </a:p>
          <a:p>
            <a:pPr lvl="1">
              <a:buClr>
                <a:schemeClr val="accent6"/>
              </a:buClr>
              <a:buSzPct val="100000"/>
            </a:pPr>
            <a:endParaRPr lang="da-DK" dirty="0"/>
          </a:p>
          <a:p>
            <a:pPr marL="0" lvl="1" indent="0">
              <a:buNone/>
            </a:pPr>
            <a:r>
              <a:rPr lang="da-DK" b="1" dirty="0"/>
              <a:t>European </a:t>
            </a:r>
            <a:r>
              <a:rPr lang="da-DK" b="1" dirty="0" err="1"/>
              <a:t>Sustainability</a:t>
            </a:r>
            <a:r>
              <a:rPr lang="da-DK" b="1" dirty="0"/>
              <a:t> Reporting </a:t>
            </a:r>
            <a:r>
              <a:rPr lang="da-DK" b="1" dirty="0" err="1"/>
              <a:t>Stds</a:t>
            </a:r>
            <a:r>
              <a:rPr lang="da-DK" b="1" dirty="0"/>
              <a:t> (ESRS) – taksonomien</a:t>
            </a:r>
          </a:p>
          <a:p>
            <a:pPr marL="0" lvl="1" indent="0">
              <a:buNone/>
            </a:pPr>
            <a:endParaRPr lang="da-DK" b="1" dirty="0"/>
          </a:p>
          <a:p>
            <a:pPr marL="0" lvl="1" indent="0">
              <a:buNone/>
            </a:pPr>
            <a:r>
              <a:rPr lang="da-DK" b="1" dirty="0">
                <a:hlinkClick r:id="rId3"/>
              </a:rPr>
              <a:t>https://www.danskindustri.dk/vi-radgiver-dig/virksomhedsregler-og-varktojer/esg/lovkrav/european-sustainability-reporting-standards---esrs/</a:t>
            </a:r>
            <a:r>
              <a:rPr lang="da-DK" b="1" dirty="0"/>
              <a:t> </a:t>
            </a:r>
          </a:p>
          <a:p>
            <a:pPr marL="0" lvl="1" indent="0">
              <a:buNone/>
            </a:pPr>
            <a:endParaRPr lang="da-DK" sz="1600" b="1" dirty="0"/>
          </a:p>
          <a:p>
            <a:pPr marL="0" lvl="1" indent="0">
              <a:buNone/>
            </a:pPr>
            <a:endParaRPr lang="da-DK" dirty="0"/>
          </a:p>
          <a:p>
            <a:pPr marL="0" lvl="1" indent="0">
              <a:buNone/>
            </a:pPr>
            <a:endParaRPr lang="da-DK" sz="1400" dirty="0"/>
          </a:p>
          <a:p>
            <a:pPr marL="0" lvl="1" indent="0">
              <a:buNone/>
            </a:pPr>
            <a:endParaRPr lang="da-DK" sz="1400" b="1" dirty="0"/>
          </a:p>
          <a:p>
            <a:endParaRPr lang="da-DK" dirty="0"/>
          </a:p>
          <a:p>
            <a:pPr lvl="1">
              <a:buClr>
                <a:schemeClr val="accent6"/>
              </a:buClr>
              <a:buSzPct val="100000"/>
            </a:pPr>
            <a:endParaRPr lang="da-DK" dirty="0"/>
          </a:p>
        </p:txBody>
      </p:sp>
      <p:pic>
        <p:nvPicPr>
          <p:cNvPr id="2" name="Picture 2">
            <a:extLst>
              <a:ext uri="{FF2B5EF4-FFF2-40B4-BE49-F238E27FC236}">
                <a16:creationId xmlns:a16="http://schemas.microsoft.com/office/drawing/2014/main" id="{4CF931E0-3266-D635-9DCE-6B6267436E6A}"/>
              </a:ext>
            </a:extLst>
          </p:cNvPr>
          <p:cNvPicPr>
            <a:picLocks noChangeAspect="1" noChangeArrowheads="1"/>
          </p:cNvPicPr>
          <p:nvPr/>
        </p:nvPicPr>
        <p:blipFill rotWithShape="1">
          <a:blip r:embed="rId4" cstate="screen">
            <a:grayscl/>
            <a:extLst>
              <a:ext uri="{28A0092B-C50C-407E-A947-70E740481C1C}">
                <a14:useLocalDpi xmlns:a14="http://schemas.microsoft.com/office/drawing/2010/main"/>
              </a:ext>
            </a:extLst>
          </a:blip>
          <a:srcRect l="74" t="13651" b="12122"/>
          <a:stretch/>
        </p:blipFill>
        <p:spPr bwMode="auto">
          <a:xfrm>
            <a:off x="852245" y="2829963"/>
            <a:ext cx="2653074" cy="2653074"/>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420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123F457D-B7A9-0394-5134-968F2028FAD7}"/>
              </a:ext>
            </a:extLst>
          </p:cNvPr>
          <p:cNvSpPr>
            <a:spLocks noGrp="1"/>
          </p:cNvSpPr>
          <p:nvPr>
            <p:ph type="sldNum" sz="quarter" idx="13"/>
          </p:nvPr>
        </p:nvSpPr>
        <p:spPr/>
        <p:txBody>
          <a:bodyPr/>
          <a:lstStyle/>
          <a:p>
            <a:fld id="{5A0D23CF-C5A3-5445-819D-C647D180BB4B}" type="slidenum">
              <a:rPr lang="da-DK" smtClean="0"/>
              <a:pPr/>
              <a:t>20</a:t>
            </a:fld>
            <a:endParaRPr lang="da-DK"/>
          </a:p>
        </p:txBody>
      </p:sp>
      <p:sp>
        <p:nvSpPr>
          <p:cNvPr id="2" name="Titel 1">
            <a:extLst>
              <a:ext uri="{FF2B5EF4-FFF2-40B4-BE49-F238E27FC236}">
                <a16:creationId xmlns:a16="http://schemas.microsoft.com/office/drawing/2014/main" id="{8821E94D-1EE9-3AE8-6DE1-2C2855954F9B}"/>
              </a:ext>
            </a:extLst>
          </p:cNvPr>
          <p:cNvSpPr>
            <a:spLocks noGrp="1"/>
          </p:cNvSpPr>
          <p:nvPr>
            <p:ph type="title"/>
          </p:nvPr>
        </p:nvSpPr>
        <p:spPr>
          <a:xfrm>
            <a:off x="5049035" y="1080000"/>
            <a:ext cx="5927501" cy="315912"/>
          </a:xfrm>
        </p:spPr>
        <p:txBody>
          <a:bodyPr>
            <a:normAutofit fontScale="90000"/>
          </a:bodyPr>
          <a:lstStyle/>
          <a:p>
            <a:r>
              <a:rPr lang="da-DK" sz="2000" b="1">
                <a:solidFill>
                  <a:srgbClr val="014625"/>
                </a:solidFill>
                <a:effectLst/>
                <a:latin typeface="IBM Plex Sans" panose="020B0503050203000203" pitchFamily="34" charset="0"/>
              </a:rPr>
              <a:t>I dybden med G-nøgletal </a:t>
            </a:r>
            <a:endParaRPr lang="da-DK"/>
          </a:p>
        </p:txBody>
      </p:sp>
      <p:sp>
        <p:nvSpPr>
          <p:cNvPr id="9" name="Pladsholder til tekst 8">
            <a:extLst>
              <a:ext uri="{FF2B5EF4-FFF2-40B4-BE49-F238E27FC236}">
                <a16:creationId xmlns:a16="http://schemas.microsoft.com/office/drawing/2014/main" id="{5AF924F4-6498-4594-F16D-4DDB800D3EE3}"/>
              </a:ext>
              <a:ext uri="{C183D7F6-B498-43B3-948B-1728B52AA6E4}">
                <adec:decorative xmlns:adec="http://schemas.microsoft.com/office/drawing/2017/decorative" val="1"/>
              </a:ext>
            </a:extLst>
          </p:cNvPr>
          <p:cNvSpPr>
            <a:spLocks noGrp="1"/>
          </p:cNvSpPr>
          <p:nvPr>
            <p:ph type="body" sz="quarter" idx="14"/>
          </p:nvPr>
        </p:nvSpPr>
        <p:spPr/>
        <p:txBody>
          <a:bodyPr>
            <a:normAutofit fontScale="55000" lnSpcReduction="20000"/>
          </a:bodyPr>
          <a:lstStyle/>
          <a:p>
            <a:endParaRPr lang="da-DK"/>
          </a:p>
        </p:txBody>
      </p:sp>
      <p:sp>
        <p:nvSpPr>
          <p:cNvPr id="6" name="Tekstfelt 5">
            <a:extLst>
              <a:ext uri="{FF2B5EF4-FFF2-40B4-BE49-F238E27FC236}">
                <a16:creationId xmlns:a16="http://schemas.microsoft.com/office/drawing/2014/main" id="{EE31EC9D-54AC-CF3D-9A3F-2F9388CC871D}"/>
              </a:ext>
            </a:extLst>
          </p:cNvPr>
          <p:cNvSpPr txBox="1"/>
          <p:nvPr/>
        </p:nvSpPr>
        <p:spPr>
          <a:xfrm>
            <a:off x="5059002" y="1482163"/>
            <a:ext cx="5876544" cy="4062651"/>
          </a:xfrm>
          <a:prstGeom prst="rect">
            <a:avLst/>
          </a:prstGeom>
          <a:noFill/>
        </p:spPr>
        <p:txBody>
          <a:bodyPr wrap="square" lIns="0" tIns="45720" rIns="91440" bIns="45720" anchor="t">
            <a:spAutoFit/>
          </a:bodyPr>
          <a:lstStyle/>
          <a:p>
            <a:r>
              <a:rPr lang="da-DK" sz="1000" dirty="0">
                <a:solidFill>
                  <a:srgbClr val="0000FF"/>
                </a:solidFill>
                <a:latin typeface="IBM Plex Sans"/>
              </a:rPr>
              <a:t>Oversigten over opgørelsen af dine ESG-data på forrige side bør ikke stå alene. Du kan med fordel forholde dig konkret til de forskellige ESG-data. Indholdet i dette afsnit afhænger af, hvad opgørelsen af ESG-data viser, men du kan fx beskrive:</a:t>
            </a:r>
            <a:endParaRPr lang="en-US" sz="1000" dirty="0">
              <a:solidFill>
                <a:srgbClr val="0000FF"/>
              </a:solidFill>
              <a:latin typeface="IBM Plex Sans"/>
            </a:endParaRPr>
          </a:p>
          <a:p>
            <a:pPr>
              <a:lnSpc>
                <a:spcPct val="120000"/>
              </a:lnSpc>
            </a:pPr>
            <a:endParaRPr lang="da-DK" sz="1000" dirty="0">
              <a:effectLst/>
              <a:latin typeface="IBM Plex Sans" panose="020B0503050203000203" pitchFamily="34" charset="0"/>
            </a:endParaRPr>
          </a:p>
          <a:p>
            <a:pPr>
              <a:lnSpc>
                <a:spcPct val="120000"/>
              </a:lnSpc>
            </a:pPr>
            <a:r>
              <a:rPr lang="da-DK" sz="1000" b="1" dirty="0">
                <a:effectLst/>
                <a:latin typeface="IBM Plex Sans"/>
              </a:rPr>
              <a:t>Virksomhedskultur</a:t>
            </a: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 </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positive/negative udviklinger?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Giver opgørelsen anledning til nye tiltag?</a:t>
            </a:r>
          </a:p>
          <a:p>
            <a:pPr>
              <a:lnSpc>
                <a:spcPct val="120000"/>
              </a:lnSpc>
            </a:pPr>
            <a:endParaRPr lang="da-DK" sz="1000" dirty="0">
              <a:effectLst/>
              <a:latin typeface="IBM Plex Sans" panose="020B0503050203000203" pitchFamily="34" charset="0"/>
            </a:endParaRPr>
          </a:p>
          <a:p>
            <a:pPr>
              <a:lnSpc>
                <a:spcPct val="120000"/>
              </a:lnSpc>
            </a:pPr>
            <a:r>
              <a:rPr lang="da-DK" sz="1000" b="1" dirty="0">
                <a:effectLst/>
                <a:latin typeface="IBM Plex Sans"/>
              </a:rPr>
              <a:t>Beskyttelse af whistleblowere</a:t>
            </a: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 </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positive/negative udviklinger?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Giver opgørelsen anledning til nye tiltag?</a:t>
            </a:r>
          </a:p>
          <a:p>
            <a:pPr marL="171450" indent="-171450">
              <a:lnSpc>
                <a:spcPct val="120000"/>
              </a:lnSpc>
              <a:buFont typeface="Arial" panose="020B0604020202020204" pitchFamily="34" charset="0"/>
              <a:buChar char="•"/>
            </a:pPr>
            <a:endParaRPr lang="da-DK" sz="1000" b="1" dirty="0">
              <a:latin typeface="IBM Plex Sans"/>
            </a:endParaRPr>
          </a:p>
          <a:p>
            <a:pPr>
              <a:lnSpc>
                <a:spcPct val="120000"/>
              </a:lnSpc>
            </a:pPr>
            <a:r>
              <a:rPr lang="da-DK" sz="1000" b="1" dirty="0">
                <a:latin typeface="IBM Plex Sans"/>
              </a:rPr>
              <a:t>Korruption og bestikkelse</a:t>
            </a:r>
          </a:p>
          <a:p>
            <a:pPr marL="171450" indent="-171450">
              <a:lnSpc>
                <a:spcPct val="120000"/>
              </a:lnSpc>
              <a:buFont typeface="Arial" panose="020B0604020202020204" pitchFamily="34" charset="0"/>
              <a:buChar char="•"/>
            </a:pPr>
            <a:r>
              <a:rPr lang="da-DK" sz="1000" dirty="0">
                <a:solidFill>
                  <a:srgbClr val="0000FF"/>
                </a:solidFill>
                <a:latin typeface="IBM Plex Sans"/>
              </a:rPr>
              <a:t>Hvad viser opgørelsen? </a:t>
            </a:r>
          </a:p>
          <a:p>
            <a:pPr marL="171450" indent="-171450">
              <a:lnSpc>
                <a:spcPct val="120000"/>
              </a:lnSpc>
              <a:buFont typeface="Arial" panose="020B0604020202020204" pitchFamily="34" charset="0"/>
              <a:buChar char="•"/>
            </a:pPr>
            <a:r>
              <a:rPr lang="da-DK" sz="1000" dirty="0">
                <a:solidFill>
                  <a:srgbClr val="0000FF"/>
                </a:solidFill>
                <a:latin typeface="IBM Plex Sans"/>
              </a:rPr>
              <a:t>Har der været positive/negative udviklinger? Hvad skyldes det?</a:t>
            </a:r>
          </a:p>
          <a:p>
            <a:pPr marL="171450" indent="-171450">
              <a:lnSpc>
                <a:spcPct val="120000"/>
              </a:lnSpc>
              <a:buFont typeface="Arial" panose="020B0604020202020204" pitchFamily="34" charset="0"/>
              <a:buChar char="•"/>
            </a:pPr>
            <a:r>
              <a:rPr lang="da-DK" sz="1000" dirty="0">
                <a:solidFill>
                  <a:srgbClr val="0000FF"/>
                </a:solidFill>
                <a:latin typeface="IBM Plex Sans"/>
              </a:rPr>
              <a:t>Giver opgørelsen anledning til nye tiltag?</a:t>
            </a:r>
          </a:p>
          <a:p>
            <a:pPr>
              <a:lnSpc>
                <a:spcPct val="120000"/>
              </a:lnSpc>
            </a:pPr>
            <a:endParaRPr lang="da-DK" sz="1000" dirty="0">
              <a:solidFill>
                <a:srgbClr val="0000FF"/>
              </a:solidFill>
              <a:latin typeface="IBM Plex Sans"/>
            </a:endParaRPr>
          </a:p>
          <a:p>
            <a:br>
              <a:rPr lang="da-DK" sz="1200" dirty="0">
                <a:effectLst/>
                <a:latin typeface="Helvetica" pitchFamily="2" charset="0"/>
              </a:rPr>
            </a:br>
            <a:endParaRPr lang="da-DK" sz="1200" dirty="0">
              <a:effectLst/>
              <a:latin typeface="Helvetica" pitchFamily="2" charset="0"/>
            </a:endParaRPr>
          </a:p>
          <a:p>
            <a:r>
              <a:rPr lang="da-DK" sz="1200" dirty="0">
                <a:solidFill>
                  <a:srgbClr val="FFFFFF"/>
                </a:solidFill>
                <a:effectLst/>
                <a:latin typeface="Helvetica"/>
                <a:cs typeface="Helvetica"/>
              </a:rPr>
              <a:t>3 </a:t>
            </a:r>
          </a:p>
        </p:txBody>
      </p:sp>
      <p:pic>
        <p:nvPicPr>
          <p:cNvPr id="3" name="Billede 2">
            <a:extLst>
              <a:ext uri="{FF2B5EF4-FFF2-40B4-BE49-F238E27FC236}">
                <a16:creationId xmlns:a16="http://schemas.microsoft.com/office/drawing/2014/main" id="{123777CE-D086-9CB1-8785-20649FEE1753}"/>
              </a:ext>
              <a:ext uri="{C183D7F6-B498-43B3-948B-1728B52AA6E4}">
                <adec:decorative xmlns:adec="http://schemas.microsoft.com/office/drawing/2017/decorative" val="1"/>
              </a:ext>
            </a:extLst>
          </p:cNvPr>
          <p:cNvPicPr>
            <a:picLocks noChangeAspect="1"/>
          </p:cNvPicPr>
          <p:nvPr/>
        </p:nvPicPr>
        <p:blipFill rotWithShape="1">
          <a:blip r:embed="rId2"/>
          <a:srcRect l="2329" r="44056" b="823"/>
          <a:stretch/>
        </p:blipFill>
        <p:spPr>
          <a:xfrm rot="16200000">
            <a:off x="-1314602" y="1314604"/>
            <a:ext cx="6858005" cy="4228800"/>
          </a:xfrm>
          <a:prstGeom prst="rect">
            <a:avLst/>
          </a:prstGeom>
        </p:spPr>
      </p:pic>
      <p:pic>
        <p:nvPicPr>
          <p:cNvPr id="5" name="Grafik 4">
            <a:extLst>
              <a:ext uri="{FF2B5EF4-FFF2-40B4-BE49-F238E27FC236}">
                <a16:creationId xmlns:a16="http://schemas.microsoft.com/office/drawing/2014/main" id="{41FA2A90-7C6B-0B96-14E1-62CAE3DE96C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927" y="-1"/>
            <a:ext cx="2906784" cy="3518739"/>
          </a:xfrm>
          <a:prstGeom prst="rect">
            <a:avLst/>
          </a:prstGeom>
        </p:spPr>
      </p:pic>
    </p:spTree>
    <p:extLst>
      <p:ext uri="{BB962C8B-B14F-4D97-AF65-F5344CB8AC3E}">
        <p14:creationId xmlns:p14="http://schemas.microsoft.com/office/powerpoint/2010/main" val="826091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96D4808F-2D0F-7F9D-0B68-6793DFD03431}"/>
              </a:ext>
            </a:extLst>
          </p:cNvPr>
          <p:cNvSpPr>
            <a:spLocks noGrp="1"/>
          </p:cNvSpPr>
          <p:nvPr>
            <p:ph type="sldNum" sz="quarter" idx="15"/>
          </p:nvPr>
        </p:nvSpPr>
        <p:spPr/>
        <p:txBody>
          <a:bodyPr/>
          <a:lstStyle/>
          <a:p>
            <a:fld id="{5A0D23CF-C5A3-5445-819D-C647D180BB4B}" type="slidenum">
              <a:rPr lang="da-DK" smtClean="0"/>
              <a:pPr/>
              <a:t>21</a:t>
            </a:fld>
            <a:endParaRPr lang="da-DK"/>
          </a:p>
        </p:txBody>
      </p:sp>
      <p:sp>
        <p:nvSpPr>
          <p:cNvPr id="2" name="Titel 1">
            <a:extLst>
              <a:ext uri="{FF2B5EF4-FFF2-40B4-BE49-F238E27FC236}">
                <a16:creationId xmlns:a16="http://schemas.microsoft.com/office/drawing/2014/main" id="{666398F8-9A69-4CDC-99D1-93D325F26002}"/>
              </a:ext>
            </a:extLst>
          </p:cNvPr>
          <p:cNvSpPr>
            <a:spLocks noGrp="1"/>
          </p:cNvSpPr>
          <p:nvPr>
            <p:ph type="title"/>
          </p:nvPr>
        </p:nvSpPr>
        <p:spPr>
          <a:xfrm>
            <a:off x="1241704" y="1080000"/>
            <a:ext cx="5927501" cy="315912"/>
          </a:xfrm>
        </p:spPr>
        <p:txBody>
          <a:bodyPr>
            <a:normAutofit fontScale="90000"/>
          </a:bodyPr>
          <a:lstStyle/>
          <a:p>
            <a:r>
              <a:rPr lang="da-DK" dirty="0"/>
              <a:t>Opgørelsespraksis</a:t>
            </a:r>
          </a:p>
        </p:txBody>
      </p:sp>
      <p:pic>
        <p:nvPicPr>
          <p:cNvPr id="7" name="Pladsholder til billede 6">
            <a:extLst>
              <a:ext uri="{FF2B5EF4-FFF2-40B4-BE49-F238E27FC236}">
                <a16:creationId xmlns:a16="http://schemas.microsoft.com/office/drawing/2014/main" id="{3BE80ECE-5637-DCA6-826A-CAE464D13340}"/>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2"/>
          <a:srcRect l="11770" r="47250"/>
          <a:stretch/>
        </p:blipFill>
        <p:spPr>
          <a:xfrm>
            <a:off x="7967662" y="0"/>
            <a:ext cx="4224338" cy="6858000"/>
          </a:xfrm>
        </p:spPr>
      </p:pic>
      <p:sp>
        <p:nvSpPr>
          <p:cNvPr id="6" name="Pladsholder til tekst 5">
            <a:extLst>
              <a:ext uri="{FF2B5EF4-FFF2-40B4-BE49-F238E27FC236}">
                <a16:creationId xmlns:a16="http://schemas.microsoft.com/office/drawing/2014/main" id="{7E14283F-55B1-8070-B971-914C97FD9A82}"/>
              </a:ext>
              <a:ext uri="{C183D7F6-B498-43B3-948B-1728B52AA6E4}">
                <adec:decorative xmlns:adec="http://schemas.microsoft.com/office/drawing/2017/decorative" val="1"/>
              </a:ext>
            </a:extLst>
          </p:cNvPr>
          <p:cNvSpPr>
            <a:spLocks noGrp="1"/>
          </p:cNvSpPr>
          <p:nvPr>
            <p:ph type="body" sz="quarter" idx="13"/>
          </p:nvPr>
        </p:nvSpPr>
        <p:spPr/>
        <p:txBody>
          <a:bodyPr>
            <a:normAutofit fontScale="55000" lnSpcReduction="20000"/>
          </a:bodyPr>
          <a:lstStyle/>
          <a:p>
            <a:endParaRPr lang="da-DK"/>
          </a:p>
        </p:txBody>
      </p:sp>
      <p:sp>
        <p:nvSpPr>
          <p:cNvPr id="5" name="Tekstfelt 4">
            <a:extLst>
              <a:ext uri="{FF2B5EF4-FFF2-40B4-BE49-F238E27FC236}">
                <a16:creationId xmlns:a16="http://schemas.microsoft.com/office/drawing/2014/main" id="{1D2B042D-7880-6C5F-0511-AFC8BE70256C}"/>
              </a:ext>
            </a:extLst>
          </p:cNvPr>
          <p:cNvSpPr txBox="1"/>
          <p:nvPr/>
        </p:nvSpPr>
        <p:spPr>
          <a:xfrm>
            <a:off x="1259999" y="1482163"/>
            <a:ext cx="6175517" cy="2585323"/>
          </a:xfrm>
          <a:prstGeom prst="rect">
            <a:avLst/>
          </a:prstGeom>
          <a:noFill/>
        </p:spPr>
        <p:txBody>
          <a:bodyPr wrap="square" lIns="0" tIns="45720" rIns="91440" bIns="45720" anchor="t">
            <a:spAutoFit/>
          </a:bodyPr>
          <a:lstStyle/>
          <a:p>
            <a:pPr fontAlgn="base">
              <a:lnSpc>
                <a:spcPct val="120000"/>
              </a:lnSpc>
              <a:spcBef>
                <a:spcPts val="1000"/>
              </a:spcBef>
            </a:pPr>
            <a:r>
              <a:rPr lang="da-DK" sz="1000" dirty="0">
                <a:solidFill>
                  <a:srgbClr val="0000FF"/>
                </a:solidFill>
                <a:latin typeface="IBM Plex Sans"/>
              </a:rPr>
              <a:t>Det er vigtigt for ESG-opgørelsens troværdighed, at du forklarer din virksomheds opgørelsespraksis. Det er sjældent muligt at få perfekte data, men det er vigtigt at være åben om kvaliteten af ens datagrundlag. ​I dette afsnit kan du derfor beskrive relevante forudsætninger for dine beregninger som fx: ​</a:t>
            </a:r>
          </a:p>
          <a:p>
            <a:pPr>
              <a:lnSpc>
                <a:spcPct val="120000"/>
              </a:lnSpc>
            </a:pPr>
            <a:endParaRPr lang="da-DK" sz="1100" b="1" dirty="0">
              <a:solidFill>
                <a:srgbClr val="0000FF"/>
              </a:solidFill>
              <a:effectLst/>
              <a:latin typeface="IBM Plex Sans" panose="020B0503050203000203" pitchFamily="34" charset="0"/>
            </a:endParaRPr>
          </a:p>
          <a:p>
            <a:pPr marL="171450" indent="-171450">
              <a:lnSpc>
                <a:spcPct val="120000"/>
              </a:lnSpc>
              <a:buFont typeface="Arial" panose="020B0604020202020204" pitchFamily="34" charset="0"/>
              <a:buChar char="•"/>
            </a:pPr>
            <a:r>
              <a:rPr lang="da-DK" sz="1000" dirty="0">
                <a:solidFill>
                  <a:srgbClr val="0000FF"/>
                </a:solidFill>
                <a:latin typeface="IBM Plex Sans"/>
              </a:rPr>
              <a:t>Hvilke aktiviteter indgår i virksomhedens udregning af CO</a:t>
            </a:r>
            <a:r>
              <a:rPr lang="da-DK" sz="1000" baseline="-25000" dirty="0">
                <a:solidFill>
                  <a:srgbClr val="0000FF"/>
                </a:solidFill>
                <a:latin typeface="IBM Plex Sans"/>
              </a:rPr>
              <a:t>2</a:t>
            </a:r>
            <a:r>
              <a:rPr lang="da-DK" sz="1000" dirty="0">
                <a:solidFill>
                  <a:srgbClr val="0000FF"/>
                </a:solidFill>
                <a:latin typeface="IBM Plex Sans"/>
              </a:rPr>
              <a:t>-udledning i </a:t>
            </a:r>
            <a:r>
              <a:rPr lang="da-DK" sz="1000" dirty="0" err="1">
                <a:solidFill>
                  <a:srgbClr val="0000FF"/>
                </a:solidFill>
                <a:latin typeface="IBM Plex Sans"/>
              </a:rPr>
              <a:t>scope</a:t>
            </a:r>
            <a:r>
              <a:rPr lang="da-DK" sz="1000" dirty="0">
                <a:solidFill>
                  <a:srgbClr val="0000FF"/>
                </a:solidFill>
                <a:latin typeface="IBM Plex Sans"/>
              </a:rPr>
              <a:t> 1, 2 og 3?</a:t>
            </a:r>
          </a:p>
          <a:p>
            <a:pPr marL="171450" indent="-171450">
              <a:lnSpc>
                <a:spcPct val="120000"/>
              </a:lnSpc>
              <a:buFont typeface="Arial" panose="020B0604020202020204" pitchFamily="34" charset="0"/>
              <a:buChar char="•"/>
            </a:pPr>
            <a:r>
              <a:rPr lang="da-DK" sz="1000" dirty="0">
                <a:solidFill>
                  <a:srgbClr val="0000FF"/>
                </a:solidFill>
                <a:latin typeface="IBM Plex Sans"/>
              </a:rPr>
              <a:t>Hvordan har man indsamlet data til opgørelse af virksomhedens E, S og G nøgletal?</a:t>
            </a:r>
          </a:p>
          <a:p>
            <a:pPr marL="171450" indent="-171450">
              <a:lnSpc>
                <a:spcPct val="120000"/>
              </a:lnSpc>
              <a:buFont typeface="Arial" panose="020B0604020202020204" pitchFamily="34" charset="0"/>
              <a:buChar char="•"/>
            </a:pPr>
            <a:r>
              <a:rPr lang="da-DK" sz="1000" dirty="0">
                <a:solidFill>
                  <a:srgbClr val="0000FF"/>
                </a:solidFill>
                <a:latin typeface="IBM Plex Sans"/>
              </a:rPr>
              <a:t>Er der noget data, som du ikke har haft mulighed for at indsamle? Hvis ja, hvilke?</a:t>
            </a:r>
          </a:p>
          <a:p>
            <a:pPr marL="171450" indent="-171450">
              <a:lnSpc>
                <a:spcPct val="120000"/>
              </a:lnSpc>
              <a:buFont typeface="Arial" panose="020B0604020202020204" pitchFamily="34" charset="0"/>
              <a:buChar char="•"/>
            </a:pPr>
            <a:r>
              <a:rPr lang="da-DK" sz="1000" dirty="0">
                <a:solidFill>
                  <a:srgbClr val="0000FF"/>
                </a:solidFill>
                <a:latin typeface="IBM Plex Sans"/>
              </a:rPr>
              <a:t>Er der usikkerheder tilknyttet til data, og hvordan har man håndteret dette?</a:t>
            </a:r>
          </a:p>
          <a:p>
            <a:pPr marL="171450" indent="-171450">
              <a:lnSpc>
                <a:spcPct val="120000"/>
              </a:lnSpc>
              <a:buFont typeface="Arial" panose="020B0604020202020204" pitchFamily="34" charset="0"/>
              <a:buChar char="•"/>
            </a:pPr>
            <a:r>
              <a:rPr lang="da-DK" sz="1000" dirty="0">
                <a:solidFill>
                  <a:srgbClr val="0000FF"/>
                </a:solidFill>
                <a:latin typeface="IBM Plex Sans"/>
              </a:rPr>
              <a:t>Har du ændret indsamlingsmetode sammenholdt med foregående år, hvis ja, hvilken betydning har dette for beregningerne?</a:t>
            </a:r>
          </a:p>
          <a:p>
            <a:pPr>
              <a:lnSpc>
                <a:spcPct val="120000"/>
              </a:lnSpc>
            </a:pPr>
            <a:br>
              <a:rPr lang="da-DK" sz="1200" dirty="0">
                <a:effectLst/>
                <a:latin typeface="Helvetica" pitchFamily="2" charset="0"/>
              </a:rPr>
            </a:br>
            <a:endParaRPr lang="da-DK" sz="1200" dirty="0">
              <a:effectLst/>
              <a:latin typeface="Helvetica" pitchFamily="2" charset="0"/>
            </a:endParaRPr>
          </a:p>
          <a:p>
            <a:r>
              <a:rPr lang="da-DK" sz="1200" dirty="0">
                <a:solidFill>
                  <a:srgbClr val="FFFFFF"/>
                </a:solidFill>
                <a:effectLst/>
                <a:latin typeface="Helvetica"/>
                <a:cs typeface="Helvetica"/>
              </a:rPr>
              <a:t>3 </a:t>
            </a:r>
          </a:p>
        </p:txBody>
      </p:sp>
    </p:spTree>
    <p:extLst>
      <p:ext uri="{BB962C8B-B14F-4D97-AF65-F5344CB8AC3E}">
        <p14:creationId xmlns:p14="http://schemas.microsoft.com/office/powerpoint/2010/main" val="1967484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48F46A40-E7BB-3909-2FA6-1A954E10A816}"/>
              </a:ext>
            </a:extLst>
          </p:cNvPr>
          <p:cNvSpPr>
            <a:spLocks noGrp="1"/>
          </p:cNvSpPr>
          <p:nvPr>
            <p:ph type="sldNum" sz="quarter" idx="12"/>
          </p:nvPr>
        </p:nvSpPr>
        <p:spPr/>
        <p:txBody>
          <a:bodyPr/>
          <a:lstStyle/>
          <a:p>
            <a:fld id="{5A0D23CF-C5A3-5445-819D-C647D180BB4B}" type="slidenum">
              <a:rPr lang="da-DK" smtClean="0"/>
              <a:pPr/>
              <a:t>22</a:t>
            </a:fld>
            <a:endParaRPr lang="da-DK"/>
          </a:p>
        </p:txBody>
      </p:sp>
      <p:pic>
        <p:nvPicPr>
          <p:cNvPr id="7" name="Picture 6">
            <a:extLst>
              <a:ext uri="{FF2B5EF4-FFF2-40B4-BE49-F238E27FC236}">
                <a16:creationId xmlns:a16="http://schemas.microsoft.com/office/drawing/2014/main" id="{C762CE00-B3EE-D898-7DDB-69A09160C4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7120500"/>
          </a:xfrm>
          <a:prstGeom prst="rect">
            <a:avLst/>
          </a:prstGeom>
        </p:spPr>
      </p:pic>
      <p:sp>
        <p:nvSpPr>
          <p:cNvPr id="6" name="Rektangel 5">
            <a:extLst>
              <a:ext uri="{FF2B5EF4-FFF2-40B4-BE49-F238E27FC236}">
                <a16:creationId xmlns:a16="http://schemas.microsoft.com/office/drawing/2014/main" id="{28091C5A-9CA8-02FB-A5FA-E5C7300E7B94}"/>
              </a:ext>
              <a:ext uri="{C183D7F6-B498-43B3-948B-1728B52AA6E4}">
                <adec:decorative xmlns:adec="http://schemas.microsoft.com/office/drawing/2017/decorative" val="1"/>
              </a:ext>
            </a:extLst>
          </p:cNvPr>
          <p:cNvSpPr/>
          <p:nvPr/>
        </p:nvSpPr>
        <p:spPr>
          <a:xfrm>
            <a:off x="845631" y="811045"/>
            <a:ext cx="3881887" cy="1958196"/>
          </a:xfrm>
          <a:prstGeom prst="rect">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D89DC83C-3F0D-FBD3-DD9E-8F8F9D4296AA}"/>
              </a:ext>
            </a:extLst>
          </p:cNvPr>
          <p:cNvSpPr>
            <a:spLocks noGrp="1"/>
          </p:cNvSpPr>
          <p:nvPr>
            <p:ph type="title"/>
          </p:nvPr>
        </p:nvSpPr>
        <p:spPr>
          <a:xfrm>
            <a:off x="961422" y="1080000"/>
            <a:ext cx="9725500" cy="315912"/>
          </a:xfrm>
        </p:spPr>
        <p:txBody>
          <a:bodyPr>
            <a:normAutofit fontScale="90000"/>
          </a:bodyPr>
          <a:lstStyle/>
          <a:p>
            <a:r>
              <a:rPr lang="da-DK" dirty="0"/>
              <a:t>Tak for at læse med</a:t>
            </a:r>
          </a:p>
        </p:txBody>
      </p:sp>
      <p:sp>
        <p:nvSpPr>
          <p:cNvPr id="3" name="Pladsholder til indhold 2">
            <a:extLst>
              <a:ext uri="{FF2B5EF4-FFF2-40B4-BE49-F238E27FC236}">
                <a16:creationId xmlns:a16="http://schemas.microsoft.com/office/drawing/2014/main" id="{237B3177-8AE4-2BCB-D392-E3B969EBBB7B}"/>
              </a:ext>
              <a:ext uri="{C183D7F6-B498-43B3-948B-1728B52AA6E4}">
                <adec:decorative xmlns:adec="http://schemas.microsoft.com/office/drawing/2017/decorative" val="0"/>
              </a:ext>
            </a:extLst>
          </p:cNvPr>
          <p:cNvSpPr>
            <a:spLocks noGrp="1"/>
          </p:cNvSpPr>
          <p:nvPr>
            <p:ph idx="1"/>
          </p:nvPr>
        </p:nvSpPr>
        <p:spPr>
          <a:xfrm>
            <a:off x="943805" y="1434247"/>
            <a:ext cx="9725500" cy="1460499"/>
          </a:xfrm>
        </p:spPr>
        <p:txBody>
          <a:bodyPr/>
          <a:lstStyle/>
          <a:p>
            <a:r>
              <a:rPr lang="da-DK" dirty="0">
                <a:solidFill>
                  <a:srgbClr val="FFFF99"/>
                </a:solidFill>
              </a:rPr>
              <a:t>[Indsæt informationer om din virksomhed, fx:</a:t>
            </a:r>
          </a:p>
          <a:p>
            <a:pPr>
              <a:lnSpc>
                <a:spcPct val="100000"/>
              </a:lnSpc>
              <a:spcBef>
                <a:spcPts val="200"/>
              </a:spcBef>
            </a:pPr>
            <a:r>
              <a:rPr lang="da-DK" sz="1100" dirty="0">
                <a:solidFill>
                  <a:srgbClr val="FFFF99"/>
                </a:solidFill>
                <a:effectLst/>
                <a:latin typeface="IBM Plex Sans" panose="020B0503050203000203" pitchFamily="34" charset="0"/>
              </a:rPr>
              <a:t>Navn </a:t>
            </a:r>
          </a:p>
          <a:p>
            <a:pPr>
              <a:lnSpc>
                <a:spcPct val="100000"/>
              </a:lnSpc>
              <a:spcBef>
                <a:spcPts val="200"/>
              </a:spcBef>
            </a:pPr>
            <a:r>
              <a:rPr lang="da-DK" sz="1100" dirty="0">
                <a:solidFill>
                  <a:srgbClr val="FFFF99"/>
                </a:solidFill>
                <a:effectLst/>
                <a:latin typeface="IBM Plex Sans" panose="020B0503050203000203" pitchFamily="34" charset="0"/>
              </a:rPr>
              <a:t>CVR-nummer</a:t>
            </a:r>
          </a:p>
          <a:p>
            <a:pPr>
              <a:lnSpc>
                <a:spcPct val="100000"/>
              </a:lnSpc>
              <a:spcBef>
                <a:spcPts val="200"/>
              </a:spcBef>
            </a:pPr>
            <a:r>
              <a:rPr lang="da-DK" sz="1100" dirty="0">
                <a:solidFill>
                  <a:srgbClr val="FFFF99"/>
                </a:solidFill>
                <a:effectLst/>
                <a:latin typeface="IBM Plex Sans" panose="020B0503050203000203" pitchFamily="34" charset="0"/>
              </a:rPr>
              <a:t>Adresse </a:t>
            </a:r>
          </a:p>
          <a:p>
            <a:pPr>
              <a:lnSpc>
                <a:spcPct val="100000"/>
              </a:lnSpc>
              <a:spcBef>
                <a:spcPts val="200"/>
              </a:spcBef>
            </a:pPr>
            <a:r>
              <a:rPr lang="da-DK" sz="1100" dirty="0">
                <a:solidFill>
                  <a:srgbClr val="FFFF99"/>
                </a:solidFill>
                <a:effectLst/>
                <a:latin typeface="IBM Plex Sans" panose="020B0503050203000203" pitchFamily="34" charset="0"/>
              </a:rPr>
              <a:t>Kontaktoplysninger]</a:t>
            </a:r>
            <a:endParaRPr lang="da-DK" dirty="0">
              <a:solidFill>
                <a:srgbClr val="FFFF99"/>
              </a:solidFill>
            </a:endParaRPr>
          </a:p>
        </p:txBody>
      </p:sp>
      <p:sp>
        <p:nvSpPr>
          <p:cNvPr id="5" name="Pladsholder til tekst 4">
            <a:extLst>
              <a:ext uri="{FF2B5EF4-FFF2-40B4-BE49-F238E27FC236}">
                <a16:creationId xmlns:a16="http://schemas.microsoft.com/office/drawing/2014/main" id="{E2142E80-636C-35DF-F501-482C936F8876}"/>
              </a:ext>
              <a:ext uri="{C183D7F6-B498-43B3-948B-1728B52AA6E4}">
                <adec:decorative xmlns:adec="http://schemas.microsoft.com/office/drawing/2017/decorative" val="1"/>
              </a:ext>
            </a:extLst>
          </p:cNvPr>
          <p:cNvSpPr>
            <a:spLocks noGrp="1"/>
          </p:cNvSpPr>
          <p:nvPr>
            <p:ph type="body" sz="quarter" idx="13"/>
          </p:nvPr>
        </p:nvSpPr>
        <p:spPr/>
        <p:txBody>
          <a:bodyPr>
            <a:normAutofit fontScale="55000" lnSpcReduction="20000"/>
          </a:bodyPr>
          <a:lstStyle/>
          <a:p>
            <a:endParaRPr lang="da-DK"/>
          </a:p>
        </p:txBody>
      </p:sp>
    </p:spTree>
    <p:extLst>
      <p:ext uri="{BB962C8B-B14F-4D97-AF65-F5344CB8AC3E}">
        <p14:creationId xmlns:p14="http://schemas.microsoft.com/office/powerpoint/2010/main" val="3140708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C6F81-F85F-093F-B025-9485AF285A6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22396" y="0"/>
            <a:ext cx="5487169" cy="6858000"/>
          </a:xfrm>
          <a:prstGeom prst="rect">
            <a:avLst/>
          </a:prstGeom>
        </p:spPr>
      </p:pic>
      <p:sp>
        <p:nvSpPr>
          <p:cNvPr id="4" name="Pladsholder til slidenummer 3">
            <a:extLst>
              <a:ext uri="{FF2B5EF4-FFF2-40B4-BE49-F238E27FC236}">
                <a16:creationId xmlns:a16="http://schemas.microsoft.com/office/drawing/2014/main" id="{20D032CB-7214-578F-E68B-B1B23281B183}"/>
              </a:ext>
            </a:extLst>
          </p:cNvPr>
          <p:cNvSpPr>
            <a:spLocks noGrp="1"/>
          </p:cNvSpPr>
          <p:nvPr>
            <p:ph type="sldNum" sz="quarter" idx="12"/>
          </p:nvPr>
        </p:nvSpPr>
        <p:spPr/>
        <p:txBody>
          <a:bodyPr/>
          <a:lstStyle/>
          <a:p>
            <a:fld id="{5A0D23CF-C5A3-5445-819D-C647D180BB4B}" type="slidenum">
              <a:rPr lang="da-DK" smtClean="0"/>
              <a:pPr/>
              <a:t>23</a:t>
            </a:fld>
            <a:endParaRPr lang="da-DK"/>
          </a:p>
        </p:txBody>
      </p:sp>
      <p:sp>
        <p:nvSpPr>
          <p:cNvPr id="11" name="Titel 1">
            <a:extLst>
              <a:ext uri="{FF2B5EF4-FFF2-40B4-BE49-F238E27FC236}">
                <a16:creationId xmlns:a16="http://schemas.microsoft.com/office/drawing/2014/main" id="{120D830A-8723-0C52-0C88-53EC470B7FFC}"/>
              </a:ext>
            </a:extLst>
          </p:cNvPr>
          <p:cNvSpPr>
            <a:spLocks noGrp="1"/>
          </p:cNvSpPr>
          <p:nvPr>
            <p:ph type="title"/>
          </p:nvPr>
        </p:nvSpPr>
        <p:spPr>
          <a:xfrm>
            <a:off x="1260366" y="1080000"/>
            <a:ext cx="9725500" cy="315912"/>
          </a:xfrm>
        </p:spPr>
        <p:txBody>
          <a:bodyPr>
            <a:normAutofit fontScale="90000"/>
          </a:bodyPr>
          <a:lstStyle/>
          <a:p>
            <a:r>
              <a:rPr lang="da-DK" sz="2000" b="1" dirty="0">
                <a:solidFill>
                  <a:schemeClr val="tx1"/>
                </a:solidFill>
                <a:effectLst/>
                <a:latin typeface="IBM Plex Sans" panose="020B0503050203000203" pitchFamily="34" charset="0"/>
              </a:rPr>
              <a:t>Andre mulige indholdselementer</a:t>
            </a:r>
            <a:endParaRPr lang="da-DK" dirty="0">
              <a:solidFill>
                <a:schemeClr val="tx1"/>
              </a:solidFill>
            </a:endParaRPr>
          </a:p>
        </p:txBody>
      </p:sp>
      <p:sp>
        <p:nvSpPr>
          <p:cNvPr id="12" name="Pladsholder til indhold 2">
            <a:extLst>
              <a:ext uri="{FF2B5EF4-FFF2-40B4-BE49-F238E27FC236}">
                <a16:creationId xmlns:a16="http://schemas.microsoft.com/office/drawing/2014/main" id="{B793E1D4-B7C7-EB0F-038E-283077EAA304}"/>
              </a:ext>
            </a:extLst>
          </p:cNvPr>
          <p:cNvSpPr>
            <a:spLocks noGrp="1"/>
          </p:cNvSpPr>
          <p:nvPr>
            <p:ph idx="1"/>
          </p:nvPr>
        </p:nvSpPr>
        <p:spPr>
          <a:xfrm>
            <a:off x="1260000" y="1395912"/>
            <a:ext cx="5877400" cy="4589463"/>
          </a:xfrm>
        </p:spPr>
        <p:txBody>
          <a:bodyPr>
            <a:normAutofit/>
          </a:bodyPr>
          <a:lstStyle/>
          <a:p>
            <a:pPr indent="0" fontAlgn="base">
              <a:lnSpc>
                <a:spcPct val="120000"/>
              </a:lnSpc>
              <a:buNone/>
            </a:pPr>
            <a:r>
              <a:rPr lang="da-DK" dirty="0">
                <a:solidFill>
                  <a:srgbClr val="0000FF"/>
                </a:solidFill>
              </a:rPr>
              <a:t>I de følgende afsnit kan du finde skabeloner til øvrige indholdselementer, som kan være relevante for din virksomhed, fx dobbelt væsentlighedsvurdering, due diligence for bæredygtighed, FN's Verdensmål, mærker, certificeringer eller lign.</a:t>
            </a:r>
          </a:p>
          <a:p>
            <a:pPr indent="0" fontAlgn="base">
              <a:lnSpc>
                <a:spcPct val="120000"/>
              </a:lnSpc>
              <a:buNone/>
            </a:pPr>
            <a:r>
              <a:rPr lang="da-DK" dirty="0">
                <a:solidFill>
                  <a:srgbClr val="0000FF"/>
                </a:solidFill>
              </a:rPr>
              <a:t>Hvis du arbejder med andre relevante områder eller har internationale forpligtelser, fx Science </a:t>
            </a:r>
            <a:r>
              <a:rPr lang="da-DK" dirty="0" err="1">
                <a:solidFill>
                  <a:srgbClr val="0000FF"/>
                </a:solidFill>
              </a:rPr>
              <a:t>Based</a:t>
            </a:r>
            <a:r>
              <a:rPr lang="da-DK" dirty="0">
                <a:solidFill>
                  <a:srgbClr val="0000FF"/>
                </a:solidFill>
              </a:rPr>
              <a:t> Targets </a:t>
            </a:r>
            <a:r>
              <a:rPr lang="da-DK" dirty="0" err="1">
                <a:solidFill>
                  <a:srgbClr val="0000FF"/>
                </a:solidFill>
              </a:rPr>
              <a:t>Initiative</a:t>
            </a:r>
            <a:r>
              <a:rPr lang="da-DK" dirty="0">
                <a:solidFill>
                  <a:srgbClr val="0000FF"/>
                </a:solidFill>
              </a:rPr>
              <a:t> eller Global Compact, kan du også med fordel vælge at medtage dem i din ESG-opgørelse. </a:t>
            </a:r>
            <a:endParaRPr lang="en-US" dirty="0">
              <a:solidFill>
                <a:srgbClr val="0000FF"/>
              </a:solidFill>
            </a:endParaRPr>
          </a:p>
        </p:txBody>
      </p:sp>
    </p:spTree>
    <p:extLst>
      <p:ext uri="{BB962C8B-B14F-4D97-AF65-F5344CB8AC3E}">
        <p14:creationId xmlns:p14="http://schemas.microsoft.com/office/powerpoint/2010/main" val="3417552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A57C6966-6BE1-C081-74E5-30D7537ADB21}"/>
              </a:ext>
            </a:extLst>
          </p:cNvPr>
          <p:cNvSpPr>
            <a:spLocks noGrp="1"/>
          </p:cNvSpPr>
          <p:nvPr>
            <p:ph type="sldNum" sz="quarter" idx="13"/>
          </p:nvPr>
        </p:nvSpPr>
        <p:spPr/>
        <p:txBody>
          <a:bodyPr/>
          <a:lstStyle/>
          <a:p>
            <a:fld id="{5A0D23CF-C5A3-5445-819D-C647D180BB4B}" type="slidenum">
              <a:rPr lang="da-DK" smtClean="0"/>
              <a:pPr/>
              <a:t>24</a:t>
            </a:fld>
            <a:endParaRPr lang="da-DK"/>
          </a:p>
        </p:txBody>
      </p:sp>
      <p:sp>
        <p:nvSpPr>
          <p:cNvPr id="14" name="Titel 1">
            <a:extLst>
              <a:ext uri="{FF2B5EF4-FFF2-40B4-BE49-F238E27FC236}">
                <a16:creationId xmlns:a16="http://schemas.microsoft.com/office/drawing/2014/main" id="{95CC454D-BF78-0FBF-B061-EE39E18BAC9C}"/>
              </a:ext>
            </a:extLst>
          </p:cNvPr>
          <p:cNvSpPr>
            <a:spLocks noGrp="1"/>
          </p:cNvSpPr>
          <p:nvPr>
            <p:ph type="title"/>
          </p:nvPr>
        </p:nvSpPr>
        <p:spPr>
          <a:xfrm>
            <a:off x="1249193" y="1089706"/>
            <a:ext cx="4627034" cy="315912"/>
          </a:xfrm>
        </p:spPr>
        <p:txBody>
          <a:bodyPr>
            <a:normAutofit fontScale="90000"/>
          </a:bodyPr>
          <a:lstStyle/>
          <a:p>
            <a:r>
              <a:rPr lang="da-DK" sz="2000" b="1" dirty="0">
                <a:solidFill>
                  <a:srgbClr val="014625"/>
                </a:solidFill>
                <a:effectLst/>
                <a:latin typeface="IBM Plex Sans"/>
              </a:rPr>
              <a:t>Dobbelt væsentlighedsvurdering</a:t>
            </a:r>
            <a:endParaRPr lang="da-DK" dirty="0">
              <a:latin typeface="IBM Plex Sans"/>
            </a:endParaRPr>
          </a:p>
        </p:txBody>
      </p:sp>
      <p:sp>
        <p:nvSpPr>
          <p:cNvPr id="15" name="Pladsholder til indhold 2">
            <a:extLst>
              <a:ext uri="{FF2B5EF4-FFF2-40B4-BE49-F238E27FC236}">
                <a16:creationId xmlns:a16="http://schemas.microsoft.com/office/drawing/2014/main" id="{962AFDA0-0127-8BB7-372B-1B0F9E7EF668}"/>
              </a:ext>
            </a:extLst>
          </p:cNvPr>
          <p:cNvSpPr>
            <a:spLocks noGrp="1"/>
          </p:cNvSpPr>
          <p:nvPr>
            <p:ph idx="1"/>
          </p:nvPr>
        </p:nvSpPr>
        <p:spPr>
          <a:xfrm>
            <a:off x="6061147" y="1898266"/>
            <a:ext cx="5324843" cy="4133993"/>
          </a:xfrm>
        </p:spPr>
        <p:txBody>
          <a:bodyPr vert="horz" lIns="0" tIns="0" rIns="0" bIns="0" rtlCol="0" anchor="t">
            <a:normAutofit/>
          </a:bodyPr>
          <a:lstStyle/>
          <a:p>
            <a:pPr marL="0" indent="0">
              <a:lnSpc>
                <a:spcPct val="120000"/>
              </a:lnSpc>
              <a:buNone/>
            </a:pPr>
            <a:r>
              <a:rPr lang="da-DK" dirty="0">
                <a:solidFill>
                  <a:srgbClr val="0000FF"/>
                </a:solidFill>
                <a:latin typeface="IBM Plex Sans"/>
              </a:rPr>
              <a:t>Det er </a:t>
            </a:r>
            <a:r>
              <a:rPr lang="da-DK" i="1" dirty="0">
                <a:solidFill>
                  <a:srgbClr val="0000FF"/>
                </a:solidFill>
                <a:latin typeface="IBM Plex Sans"/>
              </a:rPr>
              <a:t>ikke</a:t>
            </a:r>
            <a:r>
              <a:rPr lang="da-DK" dirty="0">
                <a:solidFill>
                  <a:srgbClr val="0000FF"/>
                </a:solidFill>
                <a:latin typeface="IBM Plex Sans"/>
              </a:rPr>
              <a:t> et krav, at du som SMV skal lave en dobbelt væsentlighedsvurdering. </a:t>
            </a:r>
          </a:p>
          <a:p>
            <a:pPr marL="0" indent="0">
              <a:lnSpc>
                <a:spcPct val="120000"/>
              </a:lnSpc>
              <a:buNone/>
            </a:pPr>
            <a:r>
              <a:rPr lang="da-DK" dirty="0">
                <a:solidFill>
                  <a:srgbClr val="0000FF"/>
                </a:solidFill>
                <a:latin typeface="IBM Plex Sans"/>
              </a:rPr>
              <a:t>Hvis din virksomhed er godt i gang med at indsamle ESG-data, kan du vælge at bruge en dobbelt væsentlighedsvurdering til at gå i dybden med dit arbejde med bæredygtighed.</a:t>
            </a:r>
          </a:p>
          <a:p>
            <a:pPr marL="0" indent="0">
              <a:lnSpc>
                <a:spcPct val="120000"/>
              </a:lnSpc>
              <a:buNone/>
            </a:pPr>
            <a:r>
              <a:rPr lang="da-DK" dirty="0">
                <a:solidFill>
                  <a:srgbClr val="0000FF"/>
                </a:solidFill>
                <a:latin typeface="IBM Plex Sans"/>
              </a:rPr>
              <a:t>Hvis du endnu ikke er gået i gang med at arbejde med ESG, vil en dobbelt væsentlighedsvurdering ofte være for omfattende at starte med. </a:t>
            </a:r>
          </a:p>
          <a:p>
            <a:pPr marL="0" indent="0">
              <a:lnSpc>
                <a:spcPct val="120000"/>
              </a:lnSpc>
              <a:buNone/>
            </a:pPr>
            <a:r>
              <a:rPr lang="da-DK" dirty="0">
                <a:solidFill>
                  <a:srgbClr val="0000FF"/>
                </a:solidFill>
                <a:latin typeface="IBM Plex Sans"/>
              </a:rPr>
              <a:t>En dobbelt væsentlighedsvurdering består af tre trin:</a:t>
            </a:r>
          </a:p>
          <a:p>
            <a:pPr marL="228600" indent="-228600">
              <a:lnSpc>
                <a:spcPct val="120000"/>
              </a:lnSpc>
              <a:buAutoNum type="arabicParenR"/>
            </a:pPr>
            <a:r>
              <a:rPr lang="da-DK" dirty="0">
                <a:solidFill>
                  <a:srgbClr val="0000FF"/>
                </a:solidFill>
                <a:latin typeface="IBM Plex Sans"/>
              </a:rPr>
              <a:t>Identificér, hvordan din virksomhed har indvirkning på mennesker, miljø og klima.</a:t>
            </a:r>
          </a:p>
          <a:p>
            <a:pPr marL="228600" indent="-228600">
              <a:lnSpc>
                <a:spcPct val="120000"/>
              </a:lnSpc>
              <a:buAutoNum type="arabicParenR"/>
            </a:pPr>
            <a:r>
              <a:rPr lang="da-DK" dirty="0">
                <a:solidFill>
                  <a:srgbClr val="0000FF"/>
                </a:solidFill>
                <a:latin typeface="IBM Plex Sans"/>
              </a:rPr>
              <a:t>Identificér, hvordan din omverden kan have indvirkning på din virksomheds økonomi.  </a:t>
            </a:r>
          </a:p>
          <a:p>
            <a:pPr marL="228600" indent="-228600">
              <a:lnSpc>
                <a:spcPct val="120000"/>
              </a:lnSpc>
              <a:buAutoNum type="arabicParenR"/>
            </a:pPr>
            <a:r>
              <a:rPr lang="da-DK" dirty="0">
                <a:solidFill>
                  <a:srgbClr val="0000FF"/>
                </a:solidFill>
                <a:latin typeface="IBM Plex Sans"/>
              </a:rPr>
              <a:t>Vurdér, hvilke af de konkrete forhold du har identificeret i trin 1 og 2, der er mest væsentlige for netop din virksomhed. </a:t>
            </a:r>
          </a:p>
          <a:p>
            <a:pPr marL="0" indent="0">
              <a:lnSpc>
                <a:spcPct val="120000"/>
              </a:lnSpc>
              <a:buNone/>
            </a:pPr>
            <a:r>
              <a:rPr lang="da-DK" dirty="0">
                <a:solidFill>
                  <a:srgbClr val="0000FF"/>
                </a:solidFill>
                <a:latin typeface="IBM Plex Sans"/>
              </a:rPr>
              <a:t>Du kan vælge at illustrere din virksomheds væsentlighedsvurdering med udgangspunkt i figuren til venstre. Aktiviteter i det øverste højre er de mest væsentlige og aktiviteter i det nederste venstre hjørne er de mindst væsentlige.</a:t>
            </a:r>
          </a:p>
          <a:p>
            <a:pPr marL="0" indent="0">
              <a:lnSpc>
                <a:spcPct val="120000"/>
              </a:lnSpc>
              <a:buNone/>
            </a:pPr>
            <a:endParaRPr lang="da-DK" dirty="0">
              <a:solidFill>
                <a:srgbClr val="0000FF"/>
              </a:solidFill>
              <a:latin typeface="IBM Plex Sans"/>
            </a:endParaRPr>
          </a:p>
          <a:p>
            <a:pPr marL="0" indent="0">
              <a:lnSpc>
                <a:spcPct val="120000"/>
              </a:lnSpc>
              <a:buNone/>
            </a:pPr>
            <a:endParaRPr lang="da-DK" dirty="0">
              <a:solidFill>
                <a:schemeClr val="bg2">
                  <a:lumMod val="75000"/>
                </a:schemeClr>
              </a:solidFill>
            </a:endParaRPr>
          </a:p>
          <a:p>
            <a:pPr marL="0" indent="0">
              <a:lnSpc>
                <a:spcPct val="120000"/>
              </a:lnSpc>
              <a:buNone/>
            </a:pPr>
            <a:endParaRPr lang="da-DK" sz="1000" dirty="0">
              <a:solidFill>
                <a:schemeClr val="bg2">
                  <a:lumMod val="75000"/>
                </a:schemeClr>
              </a:solidFill>
              <a:effectLst/>
              <a:latin typeface="IBM Plex Sans" panose="020B0503050203000203" pitchFamily="34" charset="0"/>
            </a:endParaRPr>
          </a:p>
          <a:p>
            <a:pPr marL="0" indent="0">
              <a:lnSpc>
                <a:spcPct val="120000"/>
              </a:lnSpc>
              <a:buNone/>
            </a:pPr>
            <a:endParaRPr lang="da-DK" sz="1000" dirty="0">
              <a:solidFill>
                <a:srgbClr val="00B0F0"/>
              </a:solidFill>
              <a:effectLst/>
              <a:latin typeface="IBM Plex Sans" panose="020B0503050203000203" pitchFamily="34" charset="0"/>
            </a:endParaRPr>
          </a:p>
          <a:p>
            <a:pPr marL="0" indent="0">
              <a:buNone/>
            </a:pPr>
            <a:endParaRPr lang="da-DK" dirty="0"/>
          </a:p>
        </p:txBody>
      </p:sp>
      <p:sp>
        <p:nvSpPr>
          <p:cNvPr id="9" name="Pladsholder til tekst 8">
            <a:extLst>
              <a:ext uri="{FF2B5EF4-FFF2-40B4-BE49-F238E27FC236}">
                <a16:creationId xmlns:a16="http://schemas.microsoft.com/office/drawing/2014/main" id="{F3D34CE4-B29E-B1C8-7C92-ADAE268318F2}"/>
              </a:ext>
              <a:ext uri="{C183D7F6-B498-43B3-948B-1728B52AA6E4}">
                <adec:decorative xmlns:adec="http://schemas.microsoft.com/office/drawing/2017/decorative" val="1"/>
              </a:ext>
            </a:extLst>
          </p:cNvPr>
          <p:cNvSpPr>
            <a:spLocks noGrp="1"/>
          </p:cNvSpPr>
          <p:nvPr>
            <p:ph type="body" sz="quarter" idx="14"/>
          </p:nvPr>
        </p:nvSpPr>
        <p:spPr/>
        <p:txBody>
          <a:bodyPr>
            <a:normAutofit fontScale="55000" lnSpcReduction="20000"/>
          </a:bodyPr>
          <a:lstStyle/>
          <a:p>
            <a:endParaRPr lang="da-DK" dirty="0"/>
          </a:p>
        </p:txBody>
      </p:sp>
      <p:sp>
        <p:nvSpPr>
          <p:cNvPr id="17" name="Ellipse 16">
            <a:extLst>
              <a:ext uri="{FF2B5EF4-FFF2-40B4-BE49-F238E27FC236}">
                <a16:creationId xmlns:a16="http://schemas.microsoft.com/office/drawing/2014/main" id="{BE273D98-EFB1-1D3C-2A8E-ECB51FB9DF9D}"/>
              </a:ext>
              <a:ext uri="{C183D7F6-B498-43B3-948B-1728B52AA6E4}">
                <adec:decorative xmlns:adec="http://schemas.microsoft.com/office/drawing/2017/decorative" val="1"/>
              </a:ext>
            </a:extLst>
          </p:cNvPr>
          <p:cNvSpPr/>
          <p:nvPr/>
        </p:nvSpPr>
        <p:spPr>
          <a:xfrm>
            <a:off x="4382219" y="2012420"/>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Ellipse 34">
            <a:extLst>
              <a:ext uri="{FF2B5EF4-FFF2-40B4-BE49-F238E27FC236}">
                <a16:creationId xmlns:a16="http://schemas.microsoft.com/office/drawing/2014/main" id="{5C888A08-6903-6F09-5BDF-3FF92A7088C9}"/>
              </a:ext>
              <a:ext uri="{C183D7F6-B498-43B3-948B-1728B52AA6E4}">
                <adec:decorative xmlns:adec="http://schemas.microsoft.com/office/drawing/2017/decorative" val="1"/>
              </a:ext>
            </a:extLst>
          </p:cNvPr>
          <p:cNvSpPr/>
          <p:nvPr/>
        </p:nvSpPr>
        <p:spPr>
          <a:xfrm>
            <a:off x="4563374" y="2624895"/>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 name="Ellipse 38">
            <a:extLst>
              <a:ext uri="{FF2B5EF4-FFF2-40B4-BE49-F238E27FC236}">
                <a16:creationId xmlns:a16="http://schemas.microsoft.com/office/drawing/2014/main" id="{DB120F83-24E8-0BAA-2163-58537346A699}"/>
              </a:ext>
              <a:ext uri="{C183D7F6-B498-43B3-948B-1728B52AA6E4}">
                <adec:decorative xmlns:adec="http://schemas.microsoft.com/office/drawing/2017/decorative" val="1"/>
              </a:ext>
            </a:extLst>
          </p:cNvPr>
          <p:cNvSpPr/>
          <p:nvPr/>
        </p:nvSpPr>
        <p:spPr>
          <a:xfrm>
            <a:off x="3562710" y="2409235"/>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Ellipse 40">
            <a:extLst>
              <a:ext uri="{FF2B5EF4-FFF2-40B4-BE49-F238E27FC236}">
                <a16:creationId xmlns:a16="http://schemas.microsoft.com/office/drawing/2014/main" id="{26CCDD0F-5584-6C68-2C2E-BEEFA535C9B9}"/>
              </a:ext>
              <a:ext uri="{C183D7F6-B498-43B3-948B-1728B52AA6E4}">
                <adec:decorative xmlns:adec="http://schemas.microsoft.com/office/drawing/2017/decorative" val="1"/>
              </a:ext>
            </a:extLst>
          </p:cNvPr>
          <p:cNvSpPr/>
          <p:nvPr/>
        </p:nvSpPr>
        <p:spPr>
          <a:xfrm>
            <a:off x="4278702" y="3427152"/>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Ellipse 43">
            <a:extLst>
              <a:ext uri="{FF2B5EF4-FFF2-40B4-BE49-F238E27FC236}">
                <a16:creationId xmlns:a16="http://schemas.microsoft.com/office/drawing/2014/main" id="{BD525AAC-19AB-1833-6E41-757A3DACC0F0}"/>
              </a:ext>
              <a:ext uri="{C183D7F6-B498-43B3-948B-1728B52AA6E4}">
                <adec:decorative xmlns:adec="http://schemas.microsoft.com/office/drawing/2017/decorative" val="1"/>
              </a:ext>
            </a:extLst>
          </p:cNvPr>
          <p:cNvSpPr/>
          <p:nvPr/>
        </p:nvSpPr>
        <p:spPr>
          <a:xfrm>
            <a:off x="3114136" y="3901604"/>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 name="Ellipse 46">
            <a:extLst>
              <a:ext uri="{FF2B5EF4-FFF2-40B4-BE49-F238E27FC236}">
                <a16:creationId xmlns:a16="http://schemas.microsoft.com/office/drawing/2014/main" id="{23A0BBFE-053E-08D6-49EB-F255FB738801}"/>
              </a:ext>
              <a:ext uri="{C183D7F6-B498-43B3-948B-1728B52AA6E4}">
                <adec:decorative xmlns:adec="http://schemas.microsoft.com/office/drawing/2017/decorative" val="1"/>
              </a:ext>
            </a:extLst>
          </p:cNvPr>
          <p:cNvSpPr/>
          <p:nvPr/>
        </p:nvSpPr>
        <p:spPr>
          <a:xfrm>
            <a:off x="2786332" y="2849182"/>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Ellipse 48">
            <a:extLst>
              <a:ext uri="{FF2B5EF4-FFF2-40B4-BE49-F238E27FC236}">
                <a16:creationId xmlns:a16="http://schemas.microsoft.com/office/drawing/2014/main" id="{E0D5D8B3-8211-829A-EA47-4099035B1895}"/>
              </a:ext>
              <a:ext uri="{C183D7F6-B498-43B3-948B-1728B52AA6E4}">
                <adec:decorative xmlns:adec="http://schemas.microsoft.com/office/drawing/2017/decorative" val="1"/>
              </a:ext>
            </a:extLst>
          </p:cNvPr>
          <p:cNvSpPr/>
          <p:nvPr/>
        </p:nvSpPr>
        <p:spPr>
          <a:xfrm>
            <a:off x="1958196" y="2322971"/>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1" name="Ellipse 50">
            <a:extLst>
              <a:ext uri="{FF2B5EF4-FFF2-40B4-BE49-F238E27FC236}">
                <a16:creationId xmlns:a16="http://schemas.microsoft.com/office/drawing/2014/main" id="{E3CE0326-7953-CD8D-3BFA-8724C3B16E0D}"/>
              </a:ext>
              <a:ext uri="{C183D7F6-B498-43B3-948B-1728B52AA6E4}">
                <adec:decorative xmlns:adec="http://schemas.microsoft.com/office/drawing/2017/decorative" val="1"/>
              </a:ext>
            </a:extLst>
          </p:cNvPr>
          <p:cNvSpPr/>
          <p:nvPr/>
        </p:nvSpPr>
        <p:spPr>
          <a:xfrm>
            <a:off x="4287328" y="4867764"/>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3" name="Ellipse 52">
            <a:extLst>
              <a:ext uri="{FF2B5EF4-FFF2-40B4-BE49-F238E27FC236}">
                <a16:creationId xmlns:a16="http://schemas.microsoft.com/office/drawing/2014/main" id="{6DE6988A-80E9-3486-FBF3-F461524847D5}"/>
              </a:ext>
              <a:ext uri="{C183D7F6-B498-43B3-948B-1728B52AA6E4}">
                <adec:decorative xmlns:adec="http://schemas.microsoft.com/office/drawing/2017/decorative" val="1"/>
              </a:ext>
            </a:extLst>
          </p:cNvPr>
          <p:cNvSpPr/>
          <p:nvPr/>
        </p:nvSpPr>
        <p:spPr>
          <a:xfrm>
            <a:off x="3278038" y="5281832"/>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Ellipse 54">
            <a:extLst>
              <a:ext uri="{FF2B5EF4-FFF2-40B4-BE49-F238E27FC236}">
                <a16:creationId xmlns:a16="http://schemas.microsoft.com/office/drawing/2014/main" id="{6E16AD1F-B5AB-E020-2C80-3A5B0115C938}"/>
              </a:ext>
              <a:ext uri="{C183D7F6-B498-43B3-948B-1728B52AA6E4}">
                <adec:decorative xmlns:adec="http://schemas.microsoft.com/office/drawing/2017/decorative" val="1"/>
              </a:ext>
            </a:extLst>
          </p:cNvPr>
          <p:cNvSpPr/>
          <p:nvPr/>
        </p:nvSpPr>
        <p:spPr>
          <a:xfrm>
            <a:off x="4173484" y="3833609"/>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Ellipse 56">
            <a:extLst>
              <a:ext uri="{FF2B5EF4-FFF2-40B4-BE49-F238E27FC236}">
                <a16:creationId xmlns:a16="http://schemas.microsoft.com/office/drawing/2014/main" id="{B85E76B0-7A8C-B986-4B39-28CAC7152C05}"/>
              </a:ext>
              <a:ext uri="{C183D7F6-B498-43B3-948B-1728B52AA6E4}">
                <adec:decorative xmlns:adec="http://schemas.microsoft.com/office/drawing/2017/decorative" val="1"/>
              </a:ext>
            </a:extLst>
          </p:cNvPr>
          <p:cNvSpPr/>
          <p:nvPr/>
        </p:nvSpPr>
        <p:spPr>
          <a:xfrm>
            <a:off x="3623095" y="2875062"/>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0" name="Ellipse 59">
            <a:extLst>
              <a:ext uri="{FF2B5EF4-FFF2-40B4-BE49-F238E27FC236}">
                <a16:creationId xmlns:a16="http://schemas.microsoft.com/office/drawing/2014/main" id="{1DB65A7A-7415-BDEB-3955-15025F36B087}"/>
              </a:ext>
              <a:ext uri="{C183D7F6-B498-43B3-948B-1728B52AA6E4}">
                <adec:decorative xmlns:adec="http://schemas.microsoft.com/office/drawing/2017/decorative" val="1"/>
              </a:ext>
            </a:extLst>
          </p:cNvPr>
          <p:cNvSpPr/>
          <p:nvPr/>
        </p:nvSpPr>
        <p:spPr>
          <a:xfrm>
            <a:off x="2732873" y="4316688"/>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2" name="Ellipse 61">
            <a:extLst>
              <a:ext uri="{FF2B5EF4-FFF2-40B4-BE49-F238E27FC236}">
                <a16:creationId xmlns:a16="http://schemas.microsoft.com/office/drawing/2014/main" id="{6C341BF4-97D3-FBFD-B201-369B6FB2D8F3}"/>
              </a:ext>
              <a:ext uri="{C183D7F6-B498-43B3-948B-1728B52AA6E4}">
                <adec:decorative xmlns:adec="http://schemas.microsoft.com/office/drawing/2017/decorative" val="1"/>
              </a:ext>
            </a:extLst>
          </p:cNvPr>
          <p:cNvSpPr/>
          <p:nvPr/>
        </p:nvSpPr>
        <p:spPr>
          <a:xfrm>
            <a:off x="1457863" y="3522043"/>
            <a:ext cx="131654" cy="131654"/>
          </a:xfrm>
          <a:prstGeom prst="ellipse">
            <a:avLst/>
          </a:prstGeom>
          <a:solidFill>
            <a:srgbClr val="1B4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49">
            <a:extLst>
              <a:ext uri="{FF2B5EF4-FFF2-40B4-BE49-F238E27FC236}">
                <a16:creationId xmlns:a16="http://schemas.microsoft.com/office/drawing/2014/main" id="{B582990F-37EE-5446-23F4-A895D08F951D}"/>
              </a:ext>
              <a:ext uri="{C183D7F6-B498-43B3-948B-1728B52AA6E4}">
                <adec:decorative xmlns:adec="http://schemas.microsoft.com/office/drawing/2017/decorative" val="1"/>
              </a:ext>
            </a:extLst>
          </p:cNvPr>
          <p:cNvSpPr txBox="1"/>
          <p:nvPr/>
        </p:nvSpPr>
        <p:spPr>
          <a:xfrm>
            <a:off x="2895482" y="2770026"/>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grpSp>
        <p:nvGrpSpPr>
          <p:cNvPr id="16" name="Gruppe 15">
            <a:extLst>
              <a:ext uri="{FF2B5EF4-FFF2-40B4-BE49-F238E27FC236}">
                <a16:creationId xmlns:a16="http://schemas.microsoft.com/office/drawing/2014/main" id="{F61C1149-E75B-8929-7276-9BE26BFA4047}"/>
              </a:ext>
              <a:ext uri="{C183D7F6-B498-43B3-948B-1728B52AA6E4}">
                <adec:decorative xmlns:adec="http://schemas.microsoft.com/office/drawing/2017/decorative" val="1"/>
              </a:ext>
            </a:extLst>
          </p:cNvPr>
          <p:cNvGrpSpPr/>
          <p:nvPr/>
        </p:nvGrpSpPr>
        <p:grpSpPr>
          <a:xfrm>
            <a:off x="806010" y="1477723"/>
            <a:ext cx="4879559" cy="4975080"/>
            <a:chOff x="830197" y="1477724"/>
            <a:chExt cx="4879559" cy="4975080"/>
          </a:xfrm>
        </p:grpSpPr>
        <p:pic>
          <p:nvPicPr>
            <p:cNvPr id="31" name="Billede 30" descr="Et billede, der indeholder plads&#10;&#10;Automatisk genereret beskrivelse">
              <a:extLst>
                <a:ext uri="{FF2B5EF4-FFF2-40B4-BE49-F238E27FC236}">
                  <a16:creationId xmlns:a16="http://schemas.microsoft.com/office/drawing/2014/main" id="{39C4A87A-DBA5-8EE5-F84C-EF8E24966940}"/>
                </a:ext>
              </a:extLst>
            </p:cNvPr>
            <p:cNvPicPr>
              <a:picLocks noChangeAspect="1"/>
            </p:cNvPicPr>
            <p:nvPr/>
          </p:nvPicPr>
          <p:blipFill>
            <a:blip r:embed="rId3"/>
            <a:stretch>
              <a:fillRect/>
            </a:stretch>
          </p:blipFill>
          <p:spPr>
            <a:xfrm>
              <a:off x="830197" y="1477724"/>
              <a:ext cx="4879559" cy="4975080"/>
            </a:xfrm>
            <a:prstGeom prst="rect">
              <a:avLst/>
            </a:prstGeom>
          </p:spPr>
        </p:pic>
        <p:sp>
          <p:nvSpPr>
            <p:cNvPr id="18" name="Tekstfelt 17">
              <a:extLst>
                <a:ext uri="{FF2B5EF4-FFF2-40B4-BE49-F238E27FC236}">
                  <a16:creationId xmlns:a16="http://schemas.microsoft.com/office/drawing/2014/main" id="{BEEE2E06-2802-A5E3-4F3B-353B6EC3C1C6}"/>
                </a:ext>
              </a:extLst>
            </p:cNvPr>
            <p:cNvSpPr txBox="1"/>
            <p:nvPr/>
          </p:nvSpPr>
          <p:spPr>
            <a:xfrm>
              <a:off x="4487437" y="1951476"/>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40" name="Tekstfelt 39">
              <a:extLst>
                <a:ext uri="{FF2B5EF4-FFF2-40B4-BE49-F238E27FC236}">
                  <a16:creationId xmlns:a16="http://schemas.microsoft.com/office/drawing/2014/main" id="{085FA632-A79B-1D7B-367C-22FB3EEF1156}"/>
                </a:ext>
              </a:extLst>
            </p:cNvPr>
            <p:cNvSpPr txBox="1"/>
            <p:nvPr/>
          </p:nvSpPr>
          <p:spPr>
            <a:xfrm>
              <a:off x="3667928" y="2348291"/>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50" name="Tekstfelt 49">
              <a:extLst>
                <a:ext uri="{FF2B5EF4-FFF2-40B4-BE49-F238E27FC236}">
                  <a16:creationId xmlns:a16="http://schemas.microsoft.com/office/drawing/2014/main" id="{1277CC1E-A1EC-FF01-D583-C19DBA599B18}"/>
                </a:ext>
              </a:extLst>
            </p:cNvPr>
            <p:cNvSpPr txBox="1"/>
            <p:nvPr/>
          </p:nvSpPr>
          <p:spPr>
            <a:xfrm>
              <a:off x="2063414" y="2262027"/>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2" name="Tekstfelt 49">
              <a:extLst>
                <a:ext uri="{FF2B5EF4-FFF2-40B4-BE49-F238E27FC236}">
                  <a16:creationId xmlns:a16="http://schemas.microsoft.com/office/drawing/2014/main" id="{B1A7E900-C885-F5D6-53AB-E7AD4CD9564E}"/>
                </a:ext>
              </a:extLst>
            </p:cNvPr>
            <p:cNvSpPr txBox="1"/>
            <p:nvPr/>
          </p:nvSpPr>
          <p:spPr>
            <a:xfrm>
              <a:off x="1590449" y="3470717"/>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5" name="Tekstfelt 39">
              <a:extLst>
                <a:ext uri="{FF2B5EF4-FFF2-40B4-BE49-F238E27FC236}">
                  <a16:creationId xmlns:a16="http://schemas.microsoft.com/office/drawing/2014/main" id="{EAAC04B3-0A30-5E3D-C45A-238CAD0CC4B2}"/>
                </a:ext>
              </a:extLst>
            </p:cNvPr>
            <p:cNvSpPr txBox="1"/>
            <p:nvPr/>
          </p:nvSpPr>
          <p:spPr>
            <a:xfrm>
              <a:off x="3755513" y="2830014"/>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6" name="Tekstfelt 39">
              <a:extLst>
                <a:ext uri="{FF2B5EF4-FFF2-40B4-BE49-F238E27FC236}">
                  <a16:creationId xmlns:a16="http://schemas.microsoft.com/office/drawing/2014/main" id="{691E11BA-9B1B-5361-2B6E-FA9324DAB2F1}"/>
                </a:ext>
              </a:extLst>
            </p:cNvPr>
            <p:cNvSpPr txBox="1"/>
            <p:nvPr/>
          </p:nvSpPr>
          <p:spPr>
            <a:xfrm>
              <a:off x="4692686" y="2593532"/>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7" name="Tekstfelt 49">
              <a:extLst>
                <a:ext uri="{FF2B5EF4-FFF2-40B4-BE49-F238E27FC236}">
                  <a16:creationId xmlns:a16="http://schemas.microsoft.com/office/drawing/2014/main" id="{7BAA2DBD-4640-BC71-BD91-9FD09A324F83}"/>
                </a:ext>
              </a:extLst>
            </p:cNvPr>
            <p:cNvSpPr txBox="1"/>
            <p:nvPr/>
          </p:nvSpPr>
          <p:spPr>
            <a:xfrm>
              <a:off x="4358171" y="3356853"/>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8" name="Tekstfelt 49">
              <a:extLst>
                <a:ext uri="{FF2B5EF4-FFF2-40B4-BE49-F238E27FC236}">
                  <a16:creationId xmlns:a16="http://schemas.microsoft.com/office/drawing/2014/main" id="{213D1A40-D2BE-13A2-A54A-7B170A58B89D}"/>
                </a:ext>
              </a:extLst>
            </p:cNvPr>
            <p:cNvSpPr txBox="1"/>
            <p:nvPr/>
          </p:nvSpPr>
          <p:spPr>
            <a:xfrm>
              <a:off x="3202033" y="3829818"/>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10" name="Tekstfelt 49">
              <a:extLst>
                <a:ext uri="{FF2B5EF4-FFF2-40B4-BE49-F238E27FC236}">
                  <a16:creationId xmlns:a16="http://schemas.microsoft.com/office/drawing/2014/main" id="{FEDB0E6F-F68B-5859-CDFA-B7B78A23EDD3}"/>
                </a:ext>
              </a:extLst>
            </p:cNvPr>
            <p:cNvSpPr txBox="1"/>
            <p:nvPr/>
          </p:nvSpPr>
          <p:spPr>
            <a:xfrm>
              <a:off x="4305618" y="3777265"/>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11" name="Tekstfelt 49">
              <a:extLst>
                <a:ext uri="{FF2B5EF4-FFF2-40B4-BE49-F238E27FC236}">
                  <a16:creationId xmlns:a16="http://schemas.microsoft.com/office/drawing/2014/main" id="{D7B15AA2-F992-4B00-1FCF-8D897807F138}"/>
                </a:ext>
              </a:extLst>
            </p:cNvPr>
            <p:cNvSpPr txBox="1"/>
            <p:nvPr/>
          </p:nvSpPr>
          <p:spPr>
            <a:xfrm>
              <a:off x="2860445" y="4267747"/>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12" name="Tekstfelt 49">
              <a:extLst>
                <a:ext uri="{FF2B5EF4-FFF2-40B4-BE49-F238E27FC236}">
                  <a16:creationId xmlns:a16="http://schemas.microsoft.com/office/drawing/2014/main" id="{B5D5C9DB-68DB-1CC8-5DC9-E7BE8F11514A}"/>
                </a:ext>
              </a:extLst>
            </p:cNvPr>
            <p:cNvSpPr txBox="1"/>
            <p:nvPr/>
          </p:nvSpPr>
          <p:spPr>
            <a:xfrm>
              <a:off x="4428238" y="4784506"/>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sp>
          <p:nvSpPr>
            <p:cNvPr id="13" name="Tekstfelt 49">
              <a:extLst>
                <a:ext uri="{FF2B5EF4-FFF2-40B4-BE49-F238E27FC236}">
                  <a16:creationId xmlns:a16="http://schemas.microsoft.com/office/drawing/2014/main" id="{336F8DDA-953F-F018-C43E-96C2DF77CDDE}"/>
                </a:ext>
              </a:extLst>
            </p:cNvPr>
            <p:cNvSpPr txBox="1"/>
            <p:nvPr/>
          </p:nvSpPr>
          <p:spPr>
            <a:xfrm>
              <a:off x="3377203" y="5231195"/>
              <a:ext cx="860026" cy="230832"/>
            </a:xfrm>
            <a:prstGeom prst="rect">
              <a:avLst/>
            </a:prstGeom>
            <a:noFill/>
          </p:spPr>
          <p:txBody>
            <a:bodyPr wrap="square" lIns="91440" tIns="45720" rIns="91440" bIns="45720" anchor="t">
              <a:spAutoFit/>
            </a:bodyPr>
            <a:lstStyle/>
            <a:p>
              <a:r>
                <a:rPr lang="da-DK" sz="900">
                  <a:latin typeface="IBM Plex Sans"/>
                </a:rPr>
                <a:t>Aktivitet</a:t>
              </a:r>
              <a:endParaRPr lang="da-DK" sz="900"/>
            </a:p>
          </p:txBody>
        </p:sp>
      </p:grpSp>
    </p:spTree>
    <p:extLst>
      <p:ext uri="{BB962C8B-B14F-4D97-AF65-F5344CB8AC3E}">
        <p14:creationId xmlns:p14="http://schemas.microsoft.com/office/powerpoint/2010/main" val="68650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A57C6966-6BE1-C081-74E5-30D7537ADB21}"/>
              </a:ext>
            </a:extLst>
          </p:cNvPr>
          <p:cNvSpPr>
            <a:spLocks noGrp="1"/>
          </p:cNvSpPr>
          <p:nvPr>
            <p:ph type="sldNum" sz="quarter" idx="13"/>
          </p:nvPr>
        </p:nvSpPr>
        <p:spPr>
          <a:xfrm>
            <a:off x="9180000" y="6356350"/>
            <a:ext cx="2743200" cy="365125"/>
          </a:xfrm>
        </p:spPr>
        <p:txBody>
          <a:bodyPr vert="horz" lIns="0" tIns="0" rIns="0" bIns="0" rtlCol="0" anchor="ctr">
            <a:normAutofit/>
          </a:bodyPr>
          <a:lstStyle/>
          <a:p>
            <a:pPr>
              <a:spcAft>
                <a:spcPts val="600"/>
              </a:spcAft>
            </a:pPr>
            <a:fld id="{5A0D23CF-C5A3-5445-819D-C647D180BB4B}" type="slidenum">
              <a:rPr lang="da-DK" smtClean="0"/>
              <a:pPr>
                <a:spcAft>
                  <a:spcPts val="600"/>
                </a:spcAft>
              </a:pPr>
              <a:t>25</a:t>
            </a:fld>
            <a:endParaRPr lang="da-DK"/>
          </a:p>
        </p:txBody>
      </p:sp>
      <p:sp>
        <p:nvSpPr>
          <p:cNvPr id="7" name="Titel 6">
            <a:extLst>
              <a:ext uri="{FF2B5EF4-FFF2-40B4-BE49-F238E27FC236}">
                <a16:creationId xmlns:a16="http://schemas.microsoft.com/office/drawing/2014/main" id="{EFF8B643-9B12-5D7A-C4DD-13570568E408}"/>
              </a:ext>
            </a:extLst>
          </p:cNvPr>
          <p:cNvSpPr>
            <a:spLocks noGrp="1"/>
          </p:cNvSpPr>
          <p:nvPr>
            <p:ph type="title"/>
          </p:nvPr>
        </p:nvSpPr>
        <p:spPr>
          <a:xfrm>
            <a:off x="1295860" y="1121489"/>
            <a:ext cx="5927501" cy="315912"/>
          </a:xfrm>
        </p:spPr>
        <p:txBody>
          <a:bodyPr>
            <a:normAutofit fontScale="90000"/>
          </a:bodyPr>
          <a:lstStyle/>
          <a:p>
            <a:r>
              <a:rPr lang="danish-DK" dirty="0"/>
              <a:t>Due Diligence for bæredygtighed</a:t>
            </a:r>
          </a:p>
        </p:txBody>
      </p:sp>
      <p:sp>
        <p:nvSpPr>
          <p:cNvPr id="2" name="Pladsholder til indhold 2">
            <a:extLst>
              <a:ext uri="{FF2B5EF4-FFF2-40B4-BE49-F238E27FC236}">
                <a16:creationId xmlns:a16="http://schemas.microsoft.com/office/drawing/2014/main" id="{99E56DE5-4D28-00B7-BB15-C0FE3134FDA5}"/>
              </a:ext>
            </a:extLst>
          </p:cNvPr>
          <p:cNvSpPr txBox="1">
            <a:spLocks/>
          </p:cNvSpPr>
          <p:nvPr/>
        </p:nvSpPr>
        <p:spPr>
          <a:xfrm>
            <a:off x="1306494" y="1472594"/>
            <a:ext cx="10579699" cy="1902843"/>
          </a:xfrm>
          <a:prstGeom prst="rect">
            <a:avLst/>
          </a:prstGeom>
        </p:spPr>
        <p:txBody>
          <a:bodyPr vert="horz" lIns="0" tIns="0" rIns="0" bIns="0" numCol="1" rtlCol="0">
            <a:noAutofit/>
          </a:bodyPr>
          <a:lstStyle>
            <a:lvl1pPr marL="162000" indent="-162000" algn="l" defTabSz="914400" rtl="0" eaLnBrk="1" latinLnBrk="0" hangingPunct="1">
              <a:lnSpc>
                <a:spcPct val="90000"/>
              </a:lnSpc>
              <a:spcBef>
                <a:spcPts val="10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1pPr>
            <a:lvl2pPr marL="342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2pPr>
            <a:lvl3pPr marL="504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3pPr>
            <a:lvl4pPr marL="702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4pPr>
            <a:lvl5pPr marL="864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a-DK" dirty="0">
                <a:solidFill>
                  <a:srgbClr val="0000FF"/>
                </a:solidFill>
              </a:rPr>
              <a:t>Flere og flere virksomheder bruger metoden ”due diligence” i deres arbejde med samfundsansvar og bæredygtighed. Der er desuden lovkrav på vej fra EU, som vil påvirke store virksomheder og deres leverandører på sigt. Due diligence er en proces i 6 skridt til at identificere, forebygge og begrænse en virksomheds negative indvirkninger på mennesker, miljø og samfund. Det dækker over forhold inden for menneskerettigheder, arbejdstagerrettigheder, miljø (herunder klima og biodiversitet), og antikorruption. Centralt for due diligence er en risikoanalyse: Først identificerer du, hvor der er risiko for, din virksomhed kan gøre skade på omverdenen - både i din egen virksomhed og hos dine leverandører. Derefter prioriterer du din indsats dér, hvor den negative indvirkning er mest væsentlig og sandsynlig. </a:t>
            </a:r>
          </a:p>
          <a:p>
            <a:pPr marL="0" indent="0">
              <a:lnSpc>
                <a:spcPct val="120000"/>
              </a:lnSpc>
              <a:buNone/>
            </a:pPr>
            <a:r>
              <a:rPr lang="da-DK" dirty="0">
                <a:solidFill>
                  <a:srgbClr val="0000FF"/>
                </a:solidFill>
                <a:hlinkClick r:id="rId3">
                  <a:extLst>
                    <a:ext uri="{A12FA001-AC4F-418D-AE19-62706E023703}">
                      <ahyp:hlinkClr xmlns:ahyp="http://schemas.microsoft.com/office/drawing/2018/hyperlinkcolor" val="tx"/>
                    </a:ext>
                  </a:extLst>
                </a:hlinkClick>
              </a:rPr>
              <a:t>Læs mere om, hvordan du gennemfører de forskellige skridt i due diligence for bæredygtighed på Virksomhedsguiden</a:t>
            </a:r>
            <a:endParaRPr lang="da-DK" dirty="0">
              <a:solidFill>
                <a:srgbClr val="0000FF"/>
              </a:solidFill>
            </a:endParaRPr>
          </a:p>
          <a:p>
            <a:pPr marL="0" indent="0">
              <a:lnSpc>
                <a:spcPct val="120000"/>
              </a:lnSpc>
              <a:buNone/>
            </a:pPr>
            <a:r>
              <a:rPr lang="da-DK" dirty="0">
                <a:solidFill>
                  <a:srgbClr val="0000FF"/>
                </a:solidFill>
              </a:rPr>
              <a:t>Åbenhed om dit arbejde er en vigtig del af due diligence. </a:t>
            </a:r>
            <a:r>
              <a:rPr lang="da-DK" u="sng" dirty="0">
                <a:solidFill>
                  <a:srgbClr val="0000FF"/>
                </a:solidFill>
              </a:rPr>
              <a:t>Som minimum</a:t>
            </a:r>
            <a:r>
              <a:rPr lang="da-DK" dirty="0">
                <a:solidFill>
                  <a:srgbClr val="0000FF"/>
                </a:solidFill>
              </a:rPr>
              <a:t> bør du som virksomhed rapportere om virksomhedens forpligtigelse eller politikker inden for due diligence (skridt 1), dit arbejde med at vurdere og prioritere dine risici (skridt 2), samt hvordan du tager hånd om de negative indvirkninger, virksomheden kan have på mennesker, miljø og samfund (skridt 3).</a:t>
            </a:r>
          </a:p>
          <a:p>
            <a:pPr marL="0" indent="0">
              <a:buNone/>
            </a:pPr>
            <a:endParaRPr lang="da-DK" sz="1100" kern="1200" dirty="0">
              <a:latin typeface="IBM Plex Sans" panose="020B0503050203000203" pitchFamily="34" charset="0"/>
              <a:ea typeface="+mn-ea"/>
              <a:cs typeface="+mn-cs"/>
            </a:endParaRPr>
          </a:p>
          <a:p>
            <a:pPr marL="0" indent="0">
              <a:buNone/>
            </a:pPr>
            <a:endParaRPr lang="da-DK" sz="1100" kern="1200" dirty="0">
              <a:latin typeface="IBM Plex Sans" panose="020B0503050203000203" pitchFamily="34" charset="0"/>
              <a:ea typeface="+mn-ea"/>
              <a:cs typeface="+mn-cs"/>
            </a:endParaRPr>
          </a:p>
          <a:p>
            <a:pPr marL="0" indent="0">
              <a:buNone/>
            </a:pPr>
            <a:endParaRPr lang="da-DK" sz="1100" kern="1200" dirty="0">
              <a:latin typeface="IBM Plex Sans" panose="020B0503050203000203" pitchFamily="34" charset="0"/>
              <a:ea typeface="+mn-ea"/>
              <a:cs typeface="+mn-cs"/>
            </a:endParaRPr>
          </a:p>
          <a:p>
            <a:pPr marL="0" indent="0">
              <a:buNone/>
            </a:pPr>
            <a:endParaRPr lang="da-DK" sz="1100" kern="1200" dirty="0">
              <a:latin typeface="IBM Plex Sans" panose="020B0503050203000203" pitchFamily="34" charset="0"/>
              <a:ea typeface="+mn-ea"/>
              <a:cs typeface="+mn-cs"/>
            </a:endParaRPr>
          </a:p>
        </p:txBody>
      </p:sp>
      <p:sp>
        <p:nvSpPr>
          <p:cNvPr id="19" name="Text Placeholder 5">
            <a:extLst>
              <a:ext uri="{FF2B5EF4-FFF2-40B4-BE49-F238E27FC236}">
                <a16:creationId xmlns:a16="http://schemas.microsoft.com/office/drawing/2014/main" id="{4FD156F4-E216-E9DC-7D6D-B8D08566BEFD}"/>
              </a:ext>
              <a:ext uri="{C183D7F6-B498-43B3-948B-1728B52AA6E4}">
                <adec:decorative xmlns:adec="http://schemas.microsoft.com/office/drawing/2017/decorative" val="1"/>
              </a:ext>
            </a:extLst>
          </p:cNvPr>
          <p:cNvSpPr>
            <a:spLocks noGrp="1"/>
          </p:cNvSpPr>
          <p:nvPr>
            <p:ph type="body" sz="quarter" idx="14"/>
          </p:nvPr>
        </p:nvSpPr>
        <p:spPr>
          <a:xfrm>
            <a:off x="6754368" y="231775"/>
            <a:ext cx="5168832" cy="182753"/>
          </a:xfrm>
        </p:spPr>
        <p:txBody>
          <a:bodyPr>
            <a:normAutofit fontScale="55000" lnSpcReduction="20000"/>
          </a:bodyPr>
          <a:lstStyle/>
          <a:p>
            <a:endParaRPr lang="en-US"/>
          </a:p>
        </p:txBody>
      </p:sp>
      <p:sp>
        <p:nvSpPr>
          <p:cNvPr id="8" name="TextBox 24">
            <a:extLst>
              <a:ext uri="{FF2B5EF4-FFF2-40B4-BE49-F238E27FC236}">
                <a16:creationId xmlns:a16="http://schemas.microsoft.com/office/drawing/2014/main" id="{EEC6761D-DDDC-C21C-901E-B74DCE9313D7}"/>
              </a:ext>
            </a:extLst>
          </p:cNvPr>
          <p:cNvSpPr txBox="1"/>
          <p:nvPr/>
        </p:nvSpPr>
        <p:spPr>
          <a:xfrm>
            <a:off x="5670550" y="3315608"/>
            <a:ext cx="6142759" cy="36163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100" b="1" dirty="0">
                <a:solidFill>
                  <a:srgbClr val="1B4529"/>
                </a:solidFill>
                <a:latin typeface="IBM Plex Sans" panose="020B0503050203000203" pitchFamily="34" charset="0"/>
              </a:rPr>
              <a:t>Vores forpligtelse til due diligence:</a:t>
            </a:r>
            <a:endParaRPr lang="da-DK" sz="1100" b="1" dirty="0">
              <a:solidFill>
                <a:srgbClr val="1B4529"/>
              </a:solidFill>
              <a:latin typeface="IBM Plex Sans" panose="020B0503050203000203" pitchFamily="34" charset="0"/>
              <a:cs typeface="Segoe UI"/>
            </a:endParaRPr>
          </a:p>
          <a:p>
            <a:r>
              <a:rPr lang="da-DK" sz="1000" dirty="0">
                <a:solidFill>
                  <a:srgbClr val="0000FF"/>
                </a:solidFill>
                <a:latin typeface="IBM Plex Sans" panose="020B0503050203000203" pitchFamily="34" charset="0"/>
              </a:rPr>
              <a:t>Beskriv her:</a:t>
            </a:r>
          </a:p>
          <a:p>
            <a:pPr marL="171450" indent="-171450">
              <a:buFont typeface="Arial" panose="020B0604020202020204" pitchFamily="34" charset="0"/>
              <a:buChar char="•"/>
            </a:pPr>
            <a:r>
              <a:rPr lang="da-DK" sz="1000" dirty="0">
                <a:solidFill>
                  <a:srgbClr val="0000FF"/>
                </a:solidFill>
                <a:latin typeface="IBM Plex Sans" panose="020B0503050203000203" pitchFamily="34" charset="0"/>
                <a:cs typeface="Segoe UI"/>
              </a:rPr>
              <a:t>Hvad du forpligter dig til at gøre</a:t>
            </a:r>
          </a:p>
          <a:p>
            <a:pPr marL="171450" indent="-171450">
              <a:buFont typeface="Arial" panose="020B0604020202020204" pitchFamily="34" charset="0"/>
              <a:buChar char="•"/>
            </a:pPr>
            <a:r>
              <a:rPr lang="da-DK" sz="1000" dirty="0">
                <a:solidFill>
                  <a:srgbClr val="0000FF"/>
                </a:solidFill>
                <a:latin typeface="IBM Plex Sans" panose="020B0503050203000203" pitchFamily="34" charset="0"/>
                <a:cs typeface="Segoe UI"/>
              </a:rPr>
              <a:t>Hvilke områder din forpligtelse eller politik dækker over (fx tvangsarbejde, miljø og klima, anti-korruption osv.)</a:t>
            </a:r>
          </a:p>
          <a:p>
            <a:pPr marL="171450" indent="-171450">
              <a:buFont typeface="Arial" panose="020B0604020202020204" pitchFamily="34" charset="0"/>
              <a:buChar char="•"/>
            </a:pPr>
            <a:r>
              <a:rPr lang="da-DK" sz="1000" dirty="0">
                <a:solidFill>
                  <a:srgbClr val="0000FF"/>
                </a:solidFill>
                <a:latin typeface="IBM Plex Sans" panose="020B0503050203000203" pitchFamily="34" charset="0"/>
                <a:cs typeface="Segoe UI"/>
              </a:rPr>
              <a:t>Hvad du forventer af dine leverandører og andre samarbejdspartnere</a:t>
            </a:r>
          </a:p>
          <a:p>
            <a:endParaRPr lang="da-DK" sz="1100" b="1" dirty="0">
              <a:solidFill>
                <a:srgbClr val="1B4529"/>
              </a:solidFill>
              <a:latin typeface="IBM Plex Sans" panose="020B0503050203000203" pitchFamily="34" charset="0"/>
              <a:cs typeface="Segoe UI"/>
            </a:endParaRPr>
          </a:p>
          <a:p>
            <a:r>
              <a:rPr lang="da-DK" sz="1100" b="1" dirty="0">
                <a:solidFill>
                  <a:srgbClr val="1B4529"/>
                </a:solidFill>
                <a:latin typeface="IBM Plex Sans" panose="020B0503050203000203" pitchFamily="34" charset="0"/>
                <a:cs typeface="Segoe UI"/>
              </a:rPr>
              <a:t>Vores væsentligste risici og prioritering af disse:</a:t>
            </a:r>
            <a:endParaRPr lang="da-DK" sz="1100" b="1" dirty="0">
              <a:solidFill>
                <a:srgbClr val="1B4529"/>
              </a:solidFill>
              <a:latin typeface="IBM Plex Sans" panose="020B0503050203000203" pitchFamily="34" charset="0"/>
            </a:endParaRPr>
          </a:p>
          <a:p>
            <a:r>
              <a:rPr lang="da-DK" sz="1000" dirty="0">
                <a:solidFill>
                  <a:srgbClr val="0000FF"/>
                </a:solidFill>
                <a:latin typeface="IBM Plex Sans" panose="020B0503050203000203" pitchFamily="34" charset="0"/>
              </a:rPr>
              <a:t>Oprids her:</a:t>
            </a:r>
          </a:p>
          <a:p>
            <a:pPr marL="171450" indent="-171450">
              <a:buFont typeface="Arial" panose="020B0604020202020204" pitchFamily="34" charset="0"/>
              <a:buChar char="•"/>
            </a:pPr>
            <a:r>
              <a:rPr lang="da-DK" sz="1000" dirty="0">
                <a:solidFill>
                  <a:srgbClr val="0000FF"/>
                </a:solidFill>
                <a:latin typeface="IBM Plex Sans" panose="020B0503050203000203" pitchFamily="34" charset="0"/>
                <a:cs typeface="Segoe UI"/>
              </a:rPr>
              <a:t>En kortlægning af væsentligste risici relateret til geografiske områder, branche/sektor, materialer og produktionsprocesser inden for menneskerettigheder, arbejdstagerrettigheder samt miljø og klima</a:t>
            </a:r>
          </a:p>
          <a:p>
            <a:pPr marL="171450" indent="-171450">
              <a:buFont typeface="Arial" panose="020B0604020202020204" pitchFamily="34" charset="0"/>
              <a:buChar char="•"/>
            </a:pPr>
            <a:r>
              <a:rPr lang="da-DK" sz="1000" dirty="0">
                <a:solidFill>
                  <a:srgbClr val="0000FF"/>
                </a:solidFill>
                <a:latin typeface="IBM Plex Sans" panose="020B0503050203000203" pitchFamily="34" charset="0"/>
                <a:cs typeface="Segoe UI"/>
              </a:rPr>
              <a:t>Din vurdering og prioritering af risici på baggrund af alvorlighed og evt. sandsynlighed   </a:t>
            </a:r>
          </a:p>
          <a:p>
            <a:endParaRPr lang="da-DK" sz="1100" dirty="0">
              <a:solidFill>
                <a:srgbClr val="1B4529"/>
              </a:solidFill>
              <a:latin typeface="IBM Plex Sans" panose="020B0503050203000203" pitchFamily="34" charset="0"/>
              <a:cs typeface="Segoe UI"/>
            </a:endParaRPr>
          </a:p>
          <a:p>
            <a:r>
              <a:rPr lang="da-DK" sz="1100" b="1" dirty="0">
                <a:solidFill>
                  <a:srgbClr val="1B4529"/>
                </a:solidFill>
                <a:latin typeface="IBM Plex Sans" panose="020B0503050203000203" pitchFamily="34" charset="0"/>
                <a:cs typeface="Segoe UI"/>
              </a:rPr>
              <a:t>Vores håndtering af risici:</a:t>
            </a:r>
            <a:endParaRPr lang="da-DK" sz="1100" dirty="0">
              <a:solidFill>
                <a:srgbClr val="1B4529"/>
              </a:solidFill>
              <a:latin typeface="IBM Plex Sans" panose="020B0503050203000203" pitchFamily="34" charset="0"/>
            </a:endParaRPr>
          </a:p>
          <a:p>
            <a:r>
              <a:rPr lang="da-DK" sz="1000" dirty="0">
                <a:solidFill>
                  <a:srgbClr val="0000FF"/>
                </a:solidFill>
                <a:latin typeface="IBM Plex Sans" panose="020B0503050203000203" pitchFamily="34" charset="0"/>
              </a:rPr>
              <a:t>Beskriv her:</a:t>
            </a:r>
          </a:p>
          <a:p>
            <a:pPr marL="171450" indent="-171450">
              <a:buFont typeface="Arial" panose="020B0604020202020204" pitchFamily="34" charset="0"/>
              <a:buChar char="•"/>
            </a:pPr>
            <a:r>
              <a:rPr lang="da-DK" sz="1000" dirty="0">
                <a:solidFill>
                  <a:srgbClr val="0000FF"/>
                </a:solidFill>
                <a:latin typeface="IBM Plex Sans" panose="020B0503050203000203" pitchFamily="34" charset="0"/>
                <a:cs typeface="Segoe UI"/>
              </a:rPr>
              <a:t>Hvilke initiativer, du har igangsat for at forebygge, minimere og afhjælpe evt. negative indvirkninger.</a:t>
            </a:r>
          </a:p>
          <a:p>
            <a:pPr marL="171450" indent="-171450">
              <a:buFont typeface="Arial" panose="020B0604020202020204" pitchFamily="34" charset="0"/>
              <a:buChar char="•"/>
            </a:pPr>
            <a:r>
              <a:rPr lang="da-DK" sz="1000" dirty="0">
                <a:solidFill>
                  <a:srgbClr val="0000FF"/>
                </a:solidFill>
                <a:latin typeface="IBM Plex Sans" panose="020B0503050203000203" pitchFamily="34" charset="0"/>
                <a:cs typeface="Segoe UI"/>
              </a:rPr>
              <a:t>I hvilken rækkefølge, du håndterer dine risici. </a:t>
            </a:r>
          </a:p>
          <a:p>
            <a:pPr marL="171450" indent="-171450">
              <a:buFont typeface="Arial" panose="020B0604020202020204" pitchFamily="34" charset="0"/>
              <a:buChar char="•"/>
            </a:pPr>
            <a:r>
              <a:rPr lang="da-DK" sz="1000" dirty="0">
                <a:solidFill>
                  <a:srgbClr val="0000FF"/>
                </a:solidFill>
                <a:latin typeface="IBM Plex Sans" panose="020B0503050203000203" pitchFamily="34" charset="0"/>
                <a:cs typeface="Segoe UI"/>
              </a:rPr>
              <a:t>Hvordan du samarbejder med dine leverandører. </a:t>
            </a:r>
          </a:p>
          <a:p>
            <a:endParaRPr lang="da-DK" sz="1100" b="1" dirty="0">
              <a:solidFill>
                <a:srgbClr val="1B4529"/>
              </a:solidFill>
              <a:latin typeface="IBM Plex Sans" panose="020B0503050203000203" pitchFamily="34" charset="0"/>
              <a:cs typeface="Segoe UI"/>
            </a:endParaRPr>
          </a:p>
          <a:p>
            <a:endParaRPr lang="da-DK" sz="1100" b="1" dirty="0">
              <a:solidFill>
                <a:srgbClr val="1B4529"/>
              </a:solidFill>
              <a:latin typeface="IBM Plex Sans" panose="020B0503050203000203" pitchFamily="34" charset="0"/>
              <a:cs typeface="Segoe UI"/>
            </a:endParaRPr>
          </a:p>
          <a:p>
            <a:endParaRPr lang="da-DK" sz="1100" dirty="0">
              <a:solidFill>
                <a:srgbClr val="1B4529"/>
              </a:solidFill>
              <a:latin typeface="IBM Plex Sans" panose="020B0503050203000203" pitchFamily="34" charset="0"/>
              <a:cs typeface="Segoe UI"/>
            </a:endParaRPr>
          </a:p>
          <a:p>
            <a:endParaRPr lang="da-DK" sz="1100" dirty="0">
              <a:solidFill>
                <a:srgbClr val="1B4529"/>
              </a:solidFill>
              <a:latin typeface="IBM Plex Sans" panose="020B0503050203000203" pitchFamily="34" charset="0"/>
              <a:cs typeface="Segoe UI"/>
            </a:endParaRPr>
          </a:p>
        </p:txBody>
      </p:sp>
      <p:pic>
        <p:nvPicPr>
          <p:cNvPr id="6" name="Billede 5">
            <a:extLst>
              <a:ext uri="{FF2B5EF4-FFF2-40B4-BE49-F238E27FC236}">
                <a16:creationId xmlns:a16="http://schemas.microsoft.com/office/drawing/2014/main" id="{29CE4FBE-2C3E-4763-0845-D89E5AC483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8691" y="3771073"/>
            <a:ext cx="4644445" cy="2368667"/>
          </a:xfrm>
          <a:prstGeom prst="rect">
            <a:avLst/>
          </a:prstGeom>
        </p:spPr>
      </p:pic>
    </p:spTree>
    <p:extLst>
      <p:ext uri="{BB962C8B-B14F-4D97-AF65-F5344CB8AC3E}">
        <p14:creationId xmlns:p14="http://schemas.microsoft.com/office/powerpoint/2010/main" val="192030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0DB65486-5237-031E-81BC-B8A14E597396}"/>
              </a:ext>
            </a:extLst>
          </p:cNvPr>
          <p:cNvSpPr>
            <a:spLocks noGrp="1"/>
          </p:cNvSpPr>
          <p:nvPr>
            <p:ph type="sldNum" sz="quarter" idx="13"/>
          </p:nvPr>
        </p:nvSpPr>
        <p:spPr/>
        <p:txBody>
          <a:bodyPr/>
          <a:lstStyle/>
          <a:p>
            <a:fld id="{5A0D23CF-C5A3-5445-819D-C647D180BB4B}" type="slidenum">
              <a:rPr lang="da-DK" smtClean="0"/>
              <a:pPr/>
              <a:t>26</a:t>
            </a:fld>
            <a:endParaRPr lang="da-DK"/>
          </a:p>
        </p:txBody>
      </p:sp>
      <p:sp>
        <p:nvSpPr>
          <p:cNvPr id="18" name="Titel 1">
            <a:extLst>
              <a:ext uri="{FF2B5EF4-FFF2-40B4-BE49-F238E27FC236}">
                <a16:creationId xmlns:a16="http://schemas.microsoft.com/office/drawing/2014/main" id="{54A8B2F9-DB68-DF5D-96B2-63ECEF94B1A4}"/>
              </a:ext>
            </a:extLst>
          </p:cNvPr>
          <p:cNvSpPr>
            <a:spLocks noGrp="1"/>
          </p:cNvSpPr>
          <p:nvPr>
            <p:ph type="title"/>
          </p:nvPr>
        </p:nvSpPr>
        <p:spPr>
          <a:xfrm>
            <a:off x="1251035" y="1080000"/>
            <a:ext cx="9725500" cy="315912"/>
          </a:xfrm>
        </p:spPr>
        <p:txBody>
          <a:bodyPr>
            <a:normAutofit fontScale="90000"/>
          </a:bodyPr>
          <a:lstStyle/>
          <a:p>
            <a:r>
              <a:rPr lang="da-DK" sz="2000" b="1" dirty="0">
                <a:solidFill>
                  <a:srgbClr val="014625"/>
                </a:solidFill>
                <a:effectLst/>
                <a:latin typeface="IBM Plex Sans" panose="020B0503050203000203" pitchFamily="34" charset="0"/>
              </a:rPr>
              <a:t>Mærker/certificeringer</a:t>
            </a:r>
            <a:endParaRPr lang="da-DK" dirty="0"/>
          </a:p>
        </p:txBody>
      </p:sp>
      <p:sp>
        <p:nvSpPr>
          <p:cNvPr id="19" name="Pladsholder til indhold 2">
            <a:extLst>
              <a:ext uri="{FF2B5EF4-FFF2-40B4-BE49-F238E27FC236}">
                <a16:creationId xmlns:a16="http://schemas.microsoft.com/office/drawing/2014/main" id="{816567E1-7731-97B4-2A8E-B59A860C6DDF}"/>
              </a:ext>
            </a:extLst>
          </p:cNvPr>
          <p:cNvSpPr>
            <a:spLocks noGrp="1"/>
          </p:cNvSpPr>
          <p:nvPr>
            <p:ph idx="1"/>
          </p:nvPr>
        </p:nvSpPr>
        <p:spPr>
          <a:xfrm>
            <a:off x="1260000" y="1587501"/>
            <a:ext cx="9725500" cy="1062566"/>
          </a:xfrm>
        </p:spPr>
        <p:txBody>
          <a:bodyPr>
            <a:normAutofit fontScale="92500"/>
          </a:bodyPr>
          <a:lstStyle/>
          <a:p>
            <a:pPr>
              <a:lnSpc>
                <a:spcPct val="120000"/>
              </a:lnSpc>
            </a:pPr>
            <a:r>
              <a:rPr lang="da-DK" sz="1000" dirty="0">
                <a:solidFill>
                  <a:srgbClr val="0000FF"/>
                </a:solidFill>
              </a:rPr>
              <a:t>Hvis din virksomhed arbejder med mærker og certificeringer, kan du kommunikere om det i dette afsnit. Du kan gøre brug af mærker, certificeringer, netværk eller lign. til at dokumentere dine produkters bæredygtighed overfor kunder, samarbejdspartnere og investorer. Der findes to officielle danske miljømærker – EU-blomsten og Svanemærket. Derudover er der en række private og branchespecifikke mærker, certificeringer, netværk, alliancer og lign. Hvis dine produkter har Svanemærket, EU-blomsten eller et andet mærke, kan du bruge nedenstående beskrivelser som inspiration i din virksomheds ESG-opgørelse. Det er også en god idé at beskrive, hvad mærket fortæller om din virksomheds produkt, og hvorfor du har valgt det pågældende mærke.</a:t>
            </a:r>
          </a:p>
        </p:txBody>
      </p:sp>
      <p:sp>
        <p:nvSpPr>
          <p:cNvPr id="9" name="Pladsholder til tekst 8">
            <a:extLst>
              <a:ext uri="{FF2B5EF4-FFF2-40B4-BE49-F238E27FC236}">
                <a16:creationId xmlns:a16="http://schemas.microsoft.com/office/drawing/2014/main" id="{9E8D2465-A33C-4D94-7E59-DAA6FC4463DE}"/>
              </a:ext>
              <a:ext uri="{C183D7F6-B498-43B3-948B-1728B52AA6E4}">
                <adec:decorative xmlns:adec="http://schemas.microsoft.com/office/drawing/2017/decorative" val="1"/>
              </a:ext>
            </a:extLst>
          </p:cNvPr>
          <p:cNvSpPr>
            <a:spLocks noGrp="1"/>
          </p:cNvSpPr>
          <p:nvPr>
            <p:ph type="body" sz="quarter" idx="14"/>
          </p:nvPr>
        </p:nvSpPr>
        <p:spPr/>
        <p:txBody>
          <a:bodyPr>
            <a:normAutofit fontScale="55000" lnSpcReduction="20000"/>
          </a:bodyPr>
          <a:lstStyle/>
          <a:p>
            <a:endParaRPr lang="da-DK"/>
          </a:p>
        </p:txBody>
      </p:sp>
      <p:graphicFrame>
        <p:nvGraphicFramePr>
          <p:cNvPr id="5" name="Tabel 2">
            <a:extLst>
              <a:ext uri="{FF2B5EF4-FFF2-40B4-BE49-F238E27FC236}">
                <a16:creationId xmlns:a16="http://schemas.microsoft.com/office/drawing/2014/main" id="{A96E63E3-5BC3-B9AC-B561-F3D3CFC319EA}"/>
              </a:ext>
            </a:extLst>
          </p:cNvPr>
          <p:cNvGraphicFramePr>
            <a:graphicFrameLocks noGrp="1"/>
          </p:cNvGraphicFramePr>
          <p:nvPr/>
        </p:nvGraphicFramePr>
        <p:xfrm>
          <a:off x="1272700" y="2758514"/>
          <a:ext cx="9712800" cy="2724593"/>
        </p:xfrm>
        <a:graphic>
          <a:graphicData uri="http://schemas.openxmlformats.org/drawingml/2006/table">
            <a:tbl>
              <a:tblPr firstRow="1" bandRow="1">
                <a:tableStyleId>{5C22544A-7EE6-4342-B048-85BDC9FD1C3A}</a:tableStyleId>
              </a:tblPr>
              <a:tblGrid>
                <a:gridCol w="3237600">
                  <a:extLst>
                    <a:ext uri="{9D8B030D-6E8A-4147-A177-3AD203B41FA5}">
                      <a16:colId xmlns:a16="http://schemas.microsoft.com/office/drawing/2014/main" val="977650474"/>
                    </a:ext>
                  </a:extLst>
                </a:gridCol>
                <a:gridCol w="3237600">
                  <a:extLst>
                    <a:ext uri="{9D8B030D-6E8A-4147-A177-3AD203B41FA5}">
                      <a16:colId xmlns:a16="http://schemas.microsoft.com/office/drawing/2014/main" val="2325505502"/>
                    </a:ext>
                  </a:extLst>
                </a:gridCol>
                <a:gridCol w="3237600">
                  <a:extLst>
                    <a:ext uri="{9D8B030D-6E8A-4147-A177-3AD203B41FA5}">
                      <a16:colId xmlns:a16="http://schemas.microsoft.com/office/drawing/2014/main" val="2014990038"/>
                    </a:ext>
                  </a:extLst>
                </a:gridCol>
              </a:tblGrid>
              <a:tr h="263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dirty="0">
                          <a:solidFill>
                            <a:schemeClr val="lt1"/>
                          </a:solidFill>
                          <a:effectLst/>
                          <a:latin typeface="IBM Plex Sans"/>
                          <a:ea typeface="+mn-ea"/>
                          <a:cs typeface="+mn-cs"/>
                        </a:rPr>
                        <a:t>SVANEMÆRKET</a:t>
                      </a:r>
                      <a:endParaRPr lang="da-DK" sz="1000" b="1" i="0" spc="200" baseline="0" dirty="0">
                        <a:latin typeface="IBM Plex Sans"/>
                      </a:endParaRPr>
                    </a:p>
                  </a:txBody>
                  <a:tcPr anchor="ctr">
                    <a:lnL w="12700" cmpd="sng">
                      <a:noFill/>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a:solidFill>
                            <a:schemeClr val="lt1"/>
                          </a:solidFill>
                          <a:effectLst/>
                          <a:latin typeface="IBM Plex Sans"/>
                          <a:ea typeface="+mn-ea"/>
                          <a:cs typeface="+mn-cs"/>
                        </a:rPr>
                        <a:t>EU-BLOMSTEN</a:t>
                      </a:r>
                      <a:endParaRPr lang="da-DK" sz="1000" b="1" i="0" spc="200" baseline="0">
                        <a:latin typeface="IBM Plex Sans"/>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000" b="1" i="0" kern="1200" spc="200" baseline="0">
                          <a:solidFill>
                            <a:schemeClr val="lt1"/>
                          </a:solidFill>
                          <a:effectLst/>
                          <a:latin typeface="IBM Plex Sans"/>
                          <a:ea typeface="+mn-ea"/>
                          <a:cs typeface="+mn-cs"/>
                        </a:rPr>
                        <a:t>EVT ANDRE MÆRKER/CERTIFICEINGER</a:t>
                      </a:r>
                      <a:endParaRPr lang="da-DK" sz="1000" b="1" i="0" kern="1200" spc="200" baseline="0" dirty="0">
                        <a:solidFill>
                          <a:schemeClr val="lt1"/>
                        </a:solidFill>
                        <a:effectLst/>
                        <a:latin typeface="IBM Plex Sans"/>
                        <a:ea typeface="+mn-ea"/>
                        <a:cs typeface="+mn-cs"/>
                      </a:endParaRPr>
                    </a:p>
                  </a:txBody>
                  <a:tcPr anchor="ctr">
                    <a:lnL w="3175" cap="flat" cmpd="sng" algn="ctr">
                      <a:solidFill>
                        <a:schemeClr val="bg1"/>
                      </a:solidFill>
                      <a:prstDash val="solid"/>
                      <a:round/>
                      <a:headEnd type="none" w="med" len="med"/>
                      <a:tailEnd type="none" w="med" len="med"/>
                    </a:lnL>
                    <a:lnR w="12700" cmpd="sng">
                      <a:noFill/>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1047672910"/>
                  </a:ext>
                </a:extLst>
              </a:tr>
              <a:tr h="2328353">
                <a:tc>
                  <a:txBody>
                    <a:bodyPr/>
                    <a:lstStyle/>
                    <a:p>
                      <a:pPr>
                        <a:lnSpc>
                          <a:spcPct val="120000"/>
                        </a:lnSpc>
                      </a:pPr>
                      <a:r>
                        <a:rPr lang="da-DK" sz="1000" b="0" i="0" kern="1200">
                          <a:solidFill>
                            <a:schemeClr val="bg1"/>
                          </a:solidFill>
                          <a:effectLst/>
                          <a:latin typeface="IBM Plex Sans"/>
                          <a:ea typeface="+mn-ea"/>
                          <a:cs typeface="+mn-cs"/>
                        </a:rPr>
                        <a:t>Svanemærket er det officielle nordiske miljømærke. I vores virksomhed er alle vores produkter/serviceydelser svanemærkede. Det er vigtigt for os, at vores produkter er svanemærkede, da vi gerne vil vise vores kunder, at de ved at købe vores produkter er med til at begrænse belastningen på miljø og klima</a:t>
                      </a:r>
                      <a:endParaRPr lang="da-DK" sz="1000" b="0" i="0" kern="1200" dirty="0">
                        <a:solidFill>
                          <a:schemeClr val="bg1"/>
                        </a:solidFill>
                        <a:effectLst/>
                        <a:latin typeface="IBM Plex Sans"/>
                        <a:ea typeface="+mn-ea"/>
                        <a:cs typeface="+mn-cs"/>
                      </a:endParaRPr>
                    </a:p>
                  </a:txBody>
                  <a:tcPr marL="180000" marR="180000" marT="108000" marB="180000">
                    <a:lnL w="12700" cmpd="sng">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tc>
                  <a:txBody>
                    <a:bodyPr/>
                    <a:lstStyle/>
                    <a:p>
                      <a:pPr>
                        <a:lnSpc>
                          <a:spcPct val="120000"/>
                        </a:lnSpc>
                      </a:pPr>
                      <a:r>
                        <a:rPr lang="da-DK" sz="1000" b="0" i="0" kern="1200">
                          <a:solidFill>
                            <a:schemeClr val="bg1"/>
                          </a:solidFill>
                          <a:effectLst/>
                          <a:latin typeface="IBM Plex Sans"/>
                          <a:ea typeface="+mn-ea"/>
                          <a:cs typeface="+mn-cs"/>
                        </a:rPr>
                        <a:t>EU-blomsten er det officielle europæiske miljømærke. I vores virksomhed har alle vores produkter EU-blomsten. Det er vigtigt for os, at vores produkter har EU-blomsten, da vi gerne vil vise vores kunder, at de ved at købe vores produkter er med til at begrænse belastningen på miljø og klima</a:t>
                      </a:r>
                    </a:p>
                    <a:p>
                      <a:pPr>
                        <a:lnSpc>
                          <a:spcPct val="120000"/>
                        </a:lnSpc>
                      </a:pPr>
                      <a:endParaRPr lang="da-DK" sz="1000" b="0" i="0" dirty="0">
                        <a:solidFill>
                          <a:schemeClr val="bg1"/>
                        </a:solidFill>
                        <a:latin typeface="IBM Plex Sans" panose="020B0503050203000203" pitchFamily="34" charset="0"/>
                      </a:endParaRPr>
                    </a:p>
                  </a:txBody>
                  <a:tcPr marL="180000" marR="180000" marT="108000" marB="18000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tc>
                  <a:txBody>
                    <a:bodyPr/>
                    <a:lstStyle/>
                    <a:p>
                      <a:pPr>
                        <a:lnSpc>
                          <a:spcPct val="120000"/>
                        </a:lnSpc>
                      </a:pPr>
                      <a:r>
                        <a:rPr lang="da-DK" sz="1000" b="0" i="0" kern="1200" dirty="0">
                          <a:solidFill>
                            <a:srgbClr val="FFFF99"/>
                          </a:solidFill>
                          <a:effectLst/>
                          <a:latin typeface="IBM Plex Sans"/>
                          <a:ea typeface="+mn-ea"/>
                          <a:cs typeface="+mn-cs"/>
                        </a:rPr>
                        <a:t>Her kan du beskrive mærket, og hvorfor din virksomhed har valgt det pågældende mærke, certificering eller netværk</a:t>
                      </a:r>
                    </a:p>
                  </a:txBody>
                  <a:tcPr marL="180000" marR="180000" marT="108000" marB="180000">
                    <a:lnL w="3175" cap="flat" cmpd="sng" algn="ctr">
                      <a:solidFill>
                        <a:schemeClr val="bg1"/>
                      </a:solidFill>
                      <a:prstDash val="solid"/>
                      <a:round/>
                      <a:headEnd type="none" w="med" len="med"/>
                      <a:tailEnd type="none" w="med" len="med"/>
                    </a:lnL>
                    <a:lnR w="12700" cmpd="sng">
                      <a:noFill/>
                    </a:lnR>
                    <a:lnT w="31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3105031954"/>
                  </a:ext>
                </a:extLst>
              </a:tr>
            </a:tbl>
          </a:graphicData>
        </a:graphic>
      </p:graphicFrame>
    </p:spTree>
    <p:extLst>
      <p:ext uri="{BB962C8B-B14F-4D97-AF65-F5344CB8AC3E}">
        <p14:creationId xmlns:p14="http://schemas.microsoft.com/office/powerpoint/2010/main" val="1107037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636A9AF0-34D6-0118-A97C-041AD362A556}"/>
              </a:ext>
            </a:extLst>
          </p:cNvPr>
          <p:cNvSpPr>
            <a:spLocks noGrp="1"/>
          </p:cNvSpPr>
          <p:nvPr>
            <p:ph type="sldNum" sz="quarter" idx="13"/>
          </p:nvPr>
        </p:nvSpPr>
        <p:spPr/>
        <p:txBody>
          <a:bodyPr/>
          <a:lstStyle/>
          <a:p>
            <a:fld id="{5A0D23CF-C5A3-5445-819D-C647D180BB4B}" type="slidenum">
              <a:rPr lang="da-DK" smtClean="0"/>
              <a:pPr/>
              <a:t>27</a:t>
            </a:fld>
            <a:endParaRPr lang="da-DK"/>
          </a:p>
        </p:txBody>
      </p:sp>
      <p:sp>
        <p:nvSpPr>
          <p:cNvPr id="12" name="Titel 1">
            <a:extLst>
              <a:ext uri="{FF2B5EF4-FFF2-40B4-BE49-F238E27FC236}">
                <a16:creationId xmlns:a16="http://schemas.microsoft.com/office/drawing/2014/main" id="{18E39A38-891D-B5F7-8563-AF46B2ECD02F}"/>
              </a:ext>
            </a:extLst>
          </p:cNvPr>
          <p:cNvSpPr>
            <a:spLocks noGrp="1"/>
          </p:cNvSpPr>
          <p:nvPr>
            <p:ph type="title"/>
          </p:nvPr>
        </p:nvSpPr>
        <p:spPr>
          <a:xfrm>
            <a:off x="1269331" y="1080000"/>
            <a:ext cx="9725500" cy="315912"/>
          </a:xfrm>
        </p:spPr>
        <p:txBody>
          <a:bodyPr>
            <a:normAutofit fontScale="90000"/>
          </a:bodyPr>
          <a:lstStyle/>
          <a:p>
            <a:r>
              <a:rPr lang="da-DK" sz="2000" b="1" dirty="0">
                <a:solidFill>
                  <a:srgbClr val="014625"/>
                </a:solidFill>
                <a:effectLst/>
                <a:latin typeface="Helvetica" pitchFamily="2" charset="0"/>
              </a:rPr>
              <a:t>Vores arbejde med FN's verdensmål</a:t>
            </a:r>
            <a:endParaRPr lang="da-DK" sz="2000" dirty="0">
              <a:solidFill>
                <a:srgbClr val="014625"/>
              </a:solidFill>
              <a:effectLst/>
              <a:latin typeface="Helvetica" pitchFamily="2" charset="0"/>
            </a:endParaRPr>
          </a:p>
        </p:txBody>
      </p:sp>
      <p:sp>
        <p:nvSpPr>
          <p:cNvPr id="13" name="Pladsholder til indhold 2">
            <a:extLst>
              <a:ext uri="{FF2B5EF4-FFF2-40B4-BE49-F238E27FC236}">
                <a16:creationId xmlns:a16="http://schemas.microsoft.com/office/drawing/2014/main" id="{23A2CF10-7D5A-2D15-249A-502958EA524F}"/>
              </a:ext>
            </a:extLst>
          </p:cNvPr>
          <p:cNvSpPr>
            <a:spLocks noGrp="1"/>
          </p:cNvSpPr>
          <p:nvPr>
            <p:ph idx="1"/>
          </p:nvPr>
        </p:nvSpPr>
        <p:spPr>
          <a:xfrm>
            <a:off x="1260000" y="1587500"/>
            <a:ext cx="9725500" cy="1358899"/>
          </a:xfrm>
        </p:spPr>
        <p:txBody>
          <a:bodyPr vert="horz" lIns="0" tIns="0" rIns="0" bIns="0" rtlCol="0" anchor="t">
            <a:noAutofit/>
          </a:bodyPr>
          <a:lstStyle/>
          <a:p>
            <a:pPr marL="0" indent="0" fontAlgn="base">
              <a:buNone/>
            </a:pPr>
            <a:r>
              <a:rPr lang="da-DK" sz="1100" dirty="0">
                <a:solidFill>
                  <a:srgbClr val="0000FF"/>
                </a:solidFill>
                <a:latin typeface="IBM Plex Sans"/>
              </a:rPr>
              <a:t>Her kan du beskrive, hvordan din virksomhed arbejder med FN’s Verdensmål, og du kan fremhæve de mål og delmål, som virksomheden har fokus på. Du kan udvælge de mål og delmål, som passer til virksomhedens profil og kerneaktiviteter. Det er vigtigt, at du beskriver, hvordan virksomheden bidrager til indfrielse af Verdensmålene. Her bør du fremhæve nogle initiativer eller aktiviteter, som virksomheden har fokus på.</a:t>
            </a:r>
            <a:endParaRPr lang="en-US" sz="1100" dirty="0">
              <a:solidFill>
                <a:srgbClr val="0000FF"/>
              </a:solidFill>
              <a:latin typeface="IBM Plex Sans"/>
            </a:endParaRPr>
          </a:p>
          <a:p>
            <a:pPr>
              <a:lnSpc>
                <a:spcPct val="120000"/>
              </a:lnSpc>
            </a:pPr>
            <a:endParaRPr lang="da-DK" sz="1000" dirty="0">
              <a:solidFill>
                <a:srgbClr val="181818"/>
              </a:solidFill>
              <a:effectLst/>
              <a:latin typeface="IBM Plex Sans" panose="020B0503050203000203" pitchFamily="34" charset="0"/>
            </a:endParaRPr>
          </a:p>
        </p:txBody>
      </p:sp>
      <p:sp>
        <p:nvSpPr>
          <p:cNvPr id="7" name="Pladsholder til tekst 6">
            <a:extLst>
              <a:ext uri="{FF2B5EF4-FFF2-40B4-BE49-F238E27FC236}">
                <a16:creationId xmlns:a16="http://schemas.microsoft.com/office/drawing/2014/main" id="{0A05344E-7D43-7E69-9D07-D2DF8D0EA5D9}"/>
              </a:ext>
              <a:ext uri="{C183D7F6-B498-43B3-948B-1728B52AA6E4}">
                <adec:decorative xmlns:adec="http://schemas.microsoft.com/office/drawing/2017/decorative" val="1"/>
              </a:ext>
            </a:extLst>
          </p:cNvPr>
          <p:cNvSpPr>
            <a:spLocks noGrp="1"/>
          </p:cNvSpPr>
          <p:nvPr>
            <p:ph type="body" sz="quarter" idx="14"/>
          </p:nvPr>
        </p:nvSpPr>
        <p:spPr/>
        <p:txBody>
          <a:bodyPr>
            <a:normAutofit fontScale="55000" lnSpcReduction="20000"/>
          </a:bodyPr>
          <a:lstStyle/>
          <a:p>
            <a:endParaRPr lang="da-DK"/>
          </a:p>
        </p:txBody>
      </p:sp>
      <p:graphicFrame>
        <p:nvGraphicFramePr>
          <p:cNvPr id="4" name="Tabel 2">
            <a:extLst>
              <a:ext uri="{FF2B5EF4-FFF2-40B4-BE49-F238E27FC236}">
                <a16:creationId xmlns:a16="http://schemas.microsoft.com/office/drawing/2014/main" id="{F5BBA987-7802-DDBB-11B1-940B9BCE97E6}"/>
              </a:ext>
            </a:extLst>
          </p:cNvPr>
          <p:cNvGraphicFramePr>
            <a:graphicFrameLocks noGrp="1"/>
          </p:cNvGraphicFramePr>
          <p:nvPr/>
        </p:nvGraphicFramePr>
        <p:xfrm>
          <a:off x="1260000" y="3196623"/>
          <a:ext cx="9712800" cy="3066094"/>
        </p:xfrm>
        <a:graphic>
          <a:graphicData uri="http://schemas.openxmlformats.org/drawingml/2006/table">
            <a:tbl>
              <a:tblPr firstRow="1" bandRow="1">
                <a:tableStyleId>{5C22544A-7EE6-4342-B048-85BDC9FD1C3A}</a:tableStyleId>
              </a:tblPr>
              <a:tblGrid>
                <a:gridCol w="1618800">
                  <a:extLst>
                    <a:ext uri="{9D8B030D-6E8A-4147-A177-3AD203B41FA5}">
                      <a16:colId xmlns:a16="http://schemas.microsoft.com/office/drawing/2014/main" val="977650474"/>
                    </a:ext>
                  </a:extLst>
                </a:gridCol>
                <a:gridCol w="1618800">
                  <a:extLst>
                    <a:ext uri="{9D8B030D-6E8A-4147-A177-3AD203B41FA5}">
                      <a16:colId xmlns:a16="http://schemas.microsoft.com/office/drawing/2014/main" val="2325505502"/>
                    </a:ext>
                  </a:extLst>
                </a:gridCol>
                <a:gridCol w="1618800">
                  <a:extLst>
                    <a:ext uri="{9D8B030D-6E8A-4147-A177-3AD203B41FA5}">
                      <a16:colId xmlns:a16="http://schemas.microsoft.com/office/drawing/2014/main" val="2014990038"/>
                    </a:ext>
                  </a:extLst>
                </a:gridCol>
                <a:gridCol w="1618800">
                  <a:extLst>
                    <a:ext uri="{9D8B030D-6E8A-4147-A177-3AD203B41FA5}">
                      <a16:colId xmlns:a16="http://schemas.microsoft.com/office/drawing/2014/main" val="342437270"/>
                    </a:ext>
                  </a:extLst>
                </a:gridCol>
                <a:gridCol w="1618800">
                  <a:extLst>
                    <a:ext uri="{9D8B030D-6E8A-4147-A177-3AD203B41FA5}">
                      <a16:colId xmlns:a16="http://schemas.microsoft.com/office/drawing/2014/main" val="1268547243"/>
                    </a:ext>
                  </a:extLst>
                </a:gridCol>
                <a:gridCol w="1618800">
                  <a:extLst>
                    <a:ext uri="{9D8B030D-6E8A-4147-A177-3AD203B41FA5}">
                      <a16:colId xmlns:a16="http://schemas.microsoft.com/office/drawing/2014/main" val="429281709"/>
                    </a:ext>
                  </a:extLst>
                </a:gridCol>
              </a:tblGrid>
              <a:tr h="8386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dirty="0">
                          <a:solidFill>
                            <a:schemeClr val="lt1"/>
                          </a:solidFill>
                          <a:effectLst/>
                          <a:latin typeface="IBM Plex Sans" panose="020B0503050203000203" pitchFamily="34" charset="0"/>
                          <a:ea typeface="+mn-ea"/>
                          <a:cs typeface="+mn-cs"/>
                        </a:rPr>
                        <a:t>VERDENSMÅL X</a:t>
                      </a:r>
                      <a:endParaRPr lang="da-DK" sz="800" b="1" i="0" spc="200" baseline="0" dirty="0">
                        <a:latin typeface="IBM Plex Sans" panose="020B0503050203000203" pitchFamily="34" charset="0"/>
                      </a:endParaRPr>
                    </a:p>
                  </a:txBody>
                  <a:tcPr marL="137160" marR="137160" marT="137160" marB="137160" anchor="b">
                    <a:lnL w="12700" cmpd="sng">
                      <a:noFill/>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a:solidFill>
                            <a:schemeClr val="lt1"/>
                          </a:solidFill>
                          <a:effectLst/>
                          <a:latin typeface="IBM Plex Sans" panose="020B0503050203000203" pitchFamily="34" charset="0"/>
                          <a:ea typeface="+mn-ea"/>
                          <a:cs typeface="+mn-cs"/>
                        </a:rPr>
                        <a:t>VERDENSMÅL X</a:t>
                      </a:r>
                      <a:endParaRPr lang="da-DK" sz="800" b="1" i="0" spc="200" baseline="0">
                        <a:latin typeface="IBM Plex Sans" panose="020B0503050203000203" pitchFamily="34" charset="0"/>
                      </a:endParaRPr>
                    </a:p>
                  </a:txBody>
                  <a:tcPr marL="137160" marR="137160" marT="137160" marB="137160"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a:solidFill>
                            <a:schemeClr val="lt1"/>
                          </a:solidFill>
                          <a:effectLst/>
                          <a:latin typeface="IBM Plex Sans" panose="020B0503050203000203" pitchFamily="34" charset="0"/>
                          <a:ea typeface="+mn-ea"/>
                          <a:cs typeface="+mn-cs"/>
                        </a:rPr>
                        <a:t>VERDENSMÅL X</a:t>
                      </a:r>
                      <a:endParaRPr lang="da-DK" sz="800" b="1" i="0" spc="200" baseline="0">
                        <a:latin typeface="IBM Plex Sans" panose="020B0503050203000203" pitchFamily="34" charset="0"/>
                      </a:endParaRPr>
                    </a:p>
                  </a:txBody>
                  <a:tcPr marL="137160" marR="137160" marT="137160" marB="137160"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a:solidFill>
                            <a:schemeClr val="lt1"/>
                          </a:solidFill>
                          <a:effectLst/>
                          <a:latin typeface="IBM Plex Sans" panose="020B0503050203000203" pitchFamily="34" charset="0"/>
                          <a:ea typeface="+mn-ea"/>
                          <a:cs typeface="+mn-cs"/>
                        </a:rPr>
                        <a:t>VERDENSMÅL X</a:t>
                      </a:r>
                      <a:endParaRPr lang="da-DK" sz="800" b="1" i="0" spc="200" baseline="0">
                        <a:latin typeface="IBM Plex Sans" panose="020B0503050203000203" pitchFamily="34" charset="0"/>
                      </a:endParaRPr>
                    </a:p>
                  </a:txBody>
                  <a:tcPr marL="137160" marR="137160" marT="137160" marB="137160"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a:solidFill>
                            <a:schemeClr val="lt1"/>
                          </a:solidFill>
                          <a:effectLst/>
                          <a:latin typeface="IBM Plex Sans" panose="020B0503050203000203" pitchFamily="34" charset="0"/>
                          <a:ea typeface="+mn-ea"/>
                          <a:cs typeface="+mn-cs"/>
                        </a:rPr>
                        <a:t>VERDENSMÅL X</a:t>
                      </a:r>
                      <a:endParaRPr lang="da-DK" sz="800" b="1" i="0" spc="200" baseline="0">
                        <a:latin typeface="IBM Plex Sans" panose="020B0503050203000203" pitchFamily="34" charset="0"/>
                      </a:endParaRPr>
                    </a:p>
                  </a:txBody>
                  <a:tcPr marL="137160" marR="137160" marT="137160" marB="137160"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1" i="0" kern="1200" spc="200" baseline="0">
                          <a:solidFill>
                            <a:schemeClr val="lt1"/>
                          </a:solidFill>
                          <a:effectLst/>
                          <a:latin typeface="IBM Plex Sans" panose="020B0503050203000203" pitchFamily="34" charset="0"/>
                          <a:ea typeface="+mn-ea"/>
                          <a:cs typeface="+mn-cs"/>
                        </a:rPr>
                        <a:t>VERDENSMÅL X</a:t>
                      </a:r>
                      <a:endParaRPr lang="da-DK" sz="800" b="1" i="0" spc="200" baseline="0">
                        <a:latin typeface="IBM Plex Sans" panose="020B0503050203000203" pitchFamily="34" charset="0"/>
                      </a:endParaRPr>
                    </a:p>
                  </a:txBody>
                  <a:tcPr marL="137160" marR="137160" marT="137160" marB="137160" anchor="b">
                    <a:lnL w="3175" cap="flat" cmpd="sng" algn="ctr">
                      <a:solidFill>
                        <a:schemeClr val="bg1"/>
                      </a:solidFill>
                      <a:prstDash val="solid"/>
                      <a:round/>
                      <a:headEnd type="none" w="med" len="med"/>
                      <a:tailEnd type="none" w="med" len="med"/>
                    </a:lnL>
                    <a:lnR w="12700" cmpd="sng">
                      <a:noFill/>
                    </a:lnR>
                    <a:lnT w="12700" cmpd="sng">
                      <a:noFill/>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1047672910"/>
                  </a:ext>
                </a:extLst>
              </a:tr>
              <a:tr h="284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12700" cmpd="sng">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800" b="0" i="0" kern="1200" spc="0" baseline="0">
                          <a:solidFill>
                            <a:schemeClr val="lt1"/>
                          </a:solidFill>
                          <a:effectLst/>
                          <a:latin typeface="IBM Plex Sans" panose="020B0503050203000203" pitchFamily="34" charset="0"/>
                          <a:ea typeface="+mn-ea"/>
                          <a:cs typeface="+mn-cs"/>
                        </a:rPr>
                        <a:t>Delmål X</a:t>
                      </a:r>
                      <a:endParaRPr lang="da-DK" sz="800" b="0" i="0" spc="200" baseline="0">
                        <a:latin typeface="IBM Plex Sans" panose="020B0503050203000203" pitchFamily="34" charset="0"/>
                      </a:endParaRPr>
                    </a:p>
                  </a:txBody>
                  <a:tcPr anchor="ctr">
                    <a:lnL w="3175" cap="flat" cmpd="sng" algn="ctr">
                      <a:solidFill>
                        <a:schemeClr val="bg1"/>
                      </a:solidFill>
                      <a:prstDash val="solid"/>
                      <a:round/>
                      <a:headEnd type="none" w="med" len="med"/>
                      <a:tailEnd type="none" w="med" len="med"/>
                    </a:lnL>
                    <a:lnR w="12700" cmpd="sng">
                      <a:noFill/>
                    </a:lnR>
                    <a:lnT w="3175" cap="flat" cmpd="sng" algn="ctr">
                      <a:solidFill>
                        <a:schemeClr val="bg1"/>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rgbClr val="004000"/>
                    </a:solidFill>
                  </a:tcPr>
                </a:tc>
                <a:extLst>
                  <a:ext uri="{0D108BD9-81ED-4DB2-BD59-A6C34878D82A}">
                    <a16:rowId xmlns:a16="http://schemas.microsoft.com/office/drawing/2014/main" val="3439071204"/>
                  </a:ext>
                </a:extLst>
              </a:tr>
              <a:tr h="1943092">
                <a:tc>
                  <a:txBody>
                    <a:bodyPr/>
                    <a:lstStyle/>
                    <a:p>
                      <a:r>
                        <a:rPr lang="da-DK" sz="800" b="0" i="0" kern="1200">
                          <a:solidFill>
                            <a:srgbClr val="004000"/>
                          </a:solidFill>
                          <a:effectLst/>
                          <a:latin typeface="IBM Plex Sans" panose="020B0503050203000203" pitchFamily="34" charset="0"/>
                          <a:ea typeface="+mn-ea"/>
                          <a:cs typeface="+mn-cs"/>
                        </a:rPr>
                        <a:t>Beskrivelse af, hvordan virksomheden bidrager positivt til verdensmålet</a:t>
                      </a:r>
                      <a:endParaRPr lang="da-DK" sz="800" b="0" i="0" kern="1200" dirty="0">
                        <a:solidFill>
                          <a:srgbClr val="004000"/>
                        </a:solidFill>
                        <a:effectLst/>
                        <a:latin typeface="IBM Plex Sans" panose="020B0503050203000203" pitchFamily="34" charset="0"/>
                        <a:ea typeface="+mn-ea"/>
                        <a:cs typeface="+mn-cs"/>
                      </a:endParaRP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800" b="0" i="0" kern="1200">
                          <a:solidFill>
                            <a:srgbClr val="004000"/>
                          </a:solidFill>
                          <a:effectLst/>
                          <a:latin typeface="IBM Plex Sans" panose="020B0503050203000203" pitchFamily="34" charset="0"/>
                          <a:ea typeface="+mn-ea"/>
                          <a:cs typeface="+mn-cs"/>
                        </a:rPr>
                        <a:t>Beskrivelse af, hvordan virksomheden bidrager positivt til verdensmålet</a:t>
                      </a:r>
                    </a:p>
                    <a:p>
                      <a:pPr>
                        <a:lnSpc>
                          <a:spcPct val="120000"/>
                        </a:lnSpc>
                      </a:pPr>
                      <a:endParaRPr lang="da-DK" sz="800" b="0" i="0" dirty="0">
                        <a:solidFill>
                          <a:srgbClr val="004000"/>
                        </a:solidFill>
                        <a:latin typeface="IBM Plex Sans" panose="020B0503050203000203" pitchFamily="34" charset="0"/>
                      </a:endParaRP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a-DK" sz="800" b="0" i="0" kern="1200">
                          <a:solidFill>
                            <a:srgbClr val="004000"/>
                          </a:solidFill>
                          <a:effectLst/>
                          <a:latin typeface="IBM Plex Sans" panose="020B0503050203000203" pitchFamily="34" charset="0"/>
                          <a:ea typeface="+mn-ea"/>
                          <a:cs typeface="+mn-cs"/>
                        </a:rPr>
                        <a:t>Beskrivelse af, hvordan virksomheden bidrager positivt til verdensmålet</a:t>
                      </a:r>
                      <a:endParaRPr lang="da-DK" sz="800" b="0" i="0" dirty="0">
                        <a:solidFill>
                          <a:srgbClr val="004000"/>
                        </a:solidFill>
                        <a:latin typeface="IBM Plex Sans" panose="020B0503050203000203" pitchFamily="34" charset="0"/>
                      </a:endParaRP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a-DK" sz="800" b="0" i="0" kern="1200">
                          <a:solidFill>
                            <a:srgbClr val="004000"/>
                          </a:solidFill>
                          <a:effectLst/>
                          <a:latin typeface="IBM Plex Sans" panose="020B0503050203000203" pitchFamily="34" charset="0"/>
                          <a:ea typeface="+mn-ea"/>
                          <a:cs typeface="+mn-cs"/>
                        </a:rPr>
                        <a:t>Beskrivelse af, hvordan virksomheden bidrager positivt til verdensmålet</a:t>
                      </a:r>
                      <a:endParaRPr lang="da-DK" sz="800" b="0" i="0" dirty="0">
                        <a:solidFill>
                          <a:srgbClr val="004000"/>
                        </a:solidFill>
                        <a:latin typeface="IBM Plex Sans" panose="020B0503050203000203" pitchFamily="34" charset="0"/>
                      </a:endParaRP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a-DK" sz="800" b="0" i="0" kern="1200">
                          <a:solidFill>
                            <a:srgbClr val="004000"/>
                          </a:solidFill>
                          <a:effectLst/>
                          <a:latin typeface="IBM Plex Sans" panose="020B0503050203000203" pitchFamily="34" charset="0"/>
                          <a:ea typeface="+mn-ea"/>
                          <a:cs typeface="+mn-cs"/>
                        </a:rPr>
                        <a:t>Beskrivelse af, hvordan virksomheden bidrager positivt til verdensmålet</a:t>
                      </a:r>
                    </a:p>
                    <a:p>
                      <a:pPr>
                        <a:lnSpc>
                          <a:spcPct val="120000"/>
                        </a:lnSpc>
                      </a:pPr>
                      <a:endParaRPr lang="da-DK" sz="800" b="0" i="0" dirty="0">
                        <a:solidFill>
                          <a:srgbClr val="004000"/>
                        </a:solidFill>
                        <a:latin typeface="IBM Plex Sans" panose="020B0503050203000203" pitchFamily="34" charset="0"/>
                      </a:endParaRP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a-DK" sz="800" b="0" i="0" kern="1200" dirty="0">
                          <a:solidFill>
                            <a:srgbClr val="004000"/>
                          </a:solidFill>
                          <a:effectLst/>
                          <a:latin typeface="IBM Plex Sans" panose="020B0503050203000203" pitchFamily="34" charset="0"/>
                          <a:ea typeface="+mn-ea"/>
                          <a:cs typeface="+mn-cs"/>
                        </a:rPr>
                        <a:t>Beskrivelse af, hvordan virksomheden bidrager positivt til verdensmålet</a:t>
                      </a:r>
                    </a:p>
                    <a:p>
                      <a:pPr>
                        <a:lnSpc>
                          <a:spcPct val="120000"/>
                        </a:lnSpc>
                      </a:pPr>
                      <a:endParaRPr lang="da-DK" sz="800" b="0" i="0" dirty="0">
                        <a:solidFill>
                          <a:srgbClr val="004000"/>
                        </a:solidFill>
                        <a:latin typeface="IBM Plex Sans" panose="020B0503050203000203" pitchFamily="34" charset="0"/>
                      </a:endParaRPr>
                    </a:p>
                  </a:txBody>
                  <a:tcPr marL="180000" marR="180000" marT="108000" marB="180000">
                    <a:lnL w="6350" cap="flat" cmpd="sng" algn="ctr">
                      <a:solidFill>
                        <a:srgbClr val="004000"/>
                      </a:solidFill>
                      <a:prstDash val="solid"/>
                      <a:round/>
                      <a:headEnd type="none" w="med" len="med"/>
                      <a:tailEnd type="none" w="med" len="med"/>
                    </a:lnL>
                    <a:lnR w="6350" cap="flat" cmpd="sng" algn="ctr">
                      <a:solidFill>
                        <a:srgbClr val="004000"/>
                      </a:solidFill>
                      <a:prstDash val="solid"/>
                      <a:round/>
                      <a:headEnd type="none" w="med" len="med"/>
                      <a:tailEnd type="none" w="med" len="med"/>
                    </a:lnR>
                    <a:lnT w="6350" cap="flat" cmpd="sng" algn="ctr">
                      <a:solidFill>
                        <a:srgbClr val="004000"/>
                      </a:solidFill>
                      <a:prstDash val="solid"/>
                      <a:round/>
                      <a:headEnd type="none" w="med" len="med"/>
                      <a:tailEnd type="none" w="med" len="med"/>
                    </a:lnT>
                    <a:lnB w="6350" cap="flat" cmpd="sng" algn="ctr">
                      <a:solidFill>
                        <a:srgbClr val="004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5031954"/>
                  </a:ext>
                </a:extLst>
              </a:tr>
            </a:tbl>
          </a:graphicData>
        </a:graphic>
      </p:graphicFrame>
      <p:pic>
        <p:nvPicPr>
          <p:cNvPr id="2" name="Picture 31" descr="A picture containing icon&#10;&#10;Description automatically generated">
            <a:extLst>
              <a:ext uri="{FF2B5EF4-FFF2-40B4-BE49-F238E27FC236}">
                <a16:creationId xmlns:a16="http://schemas.microsoft.com/office/drawing/2014/main" id="{BED68B67-97E8-A83E-8329-AEF1E6A13424}"/>
              </a:ext>
            </a:extLst>
          </p:cNvPr>
          <p:cNvPicPr>
            <a:picLocks noChangeAspect="1"/>
          </p:cNvPicPr>
          <p:nvPr/>
        </p:nvPicPr>
        <p:blipFill>
          <a:blip r:embed="rId2"/>
          <a:stretch>
            <a:fillRect/>
          </a:stretch>
        </p:blipFill>
        <p:spPr>
          <a:xfrm>
            <a:off x="1884873" y="3318870"/>
            <a:ext cx="363668" cy="363668"/>
          </a:xfrm>
          <a:prstGeom prst="rect">
            <a:avLst/>
          </a:prstGeom>
        </p:spPr>
      </p:pic>
      <p:pic>
        <p:nvPicPr>
          <p:cNvPr id="3" name="Picture 19" descr="Icon&#10;&#10;Description automatically generated">
            <a:extLst>
              <a:ext uri="{FF2B5EF4-FFF2-40B4-BE49-F238E27FC236}">
                <a16:creationId xmlns:a16="http://schemas.microsoft.com/office/drawing/2014/main" id="{97DAA5AA-FB15-2550-CB83-178332830BB1}"/>
              </a:ext>
            </a:extLst>
          </p:cNvPr>
          <p:cNvPicPr>
            <a:picLocks noChangeAspect="1"/>
          </p:cNvPicPr>
          <p:nvPr/>
        </p:nvPicPr>
        <p:blipFill>
          <a:blip r:embed="rId3"/>
          <a:stretch>
            <a:fillRect/>
          </a:stretch>
        </p:blipFill>
        <p:spPr>
          <a:xfrm>
            <a:off x="3520388" y="3318870"/>
            <a:ext cx="363668" cy="363668"/>
          </a:xfrm>
          <a:prstGeom prst="rect">
            <a:avLst/>
          </a:prstGeom>
        </p:spPr>
      </p:pic>
      <p:pic>
        <p:nvPicPr>
          <p:cNvPr id="6" name="Picture 25" descr="Icon&#10;&#10;Description automatically generated">
            <a:extLst>
              <a:ext uri="{FF2B5EF4-FFF2-40B4-BE49-F238E27FC236}">
                <a16:creationId xmlns:a16="http://schemas.microsoft.com/office/drawing/2014/main" id="{8E3EBE0E-7CD0-A5ED-03F5-CC3F7DADA4C1}"/>
              </a:ext>
            </a:extLst>
          </p:cNvPr>
          <p:cNvPicPr>
            <a:picLocks noChangeAspect="1"/>
          </p:cNvPicPr>
          <p:nvPr/>
        </p:nvPicPr>
        <p:blipFill>
          <a:blip r:embed="rId4"/>
          <a:stretch>
            <a:fillRect/>
          </a:stretch>
        </p:blipFill>
        <p:spPr>
          <a:xfrm>
            <a:off x="5122651" y="3318870"/>
            <a:ext cx="363668" cy="363668"/>
          </a:xfrm>
          <a:prstGeom prst="rect">
            <a:avLst/>
          </a:prstGeom>
        </p:spPr>
      </p:pic>
      <p:pic>
        <p:nvPicPr>
          <p:cNvPr id="8" name="Picture 17" descr="A picture containing shape&#10;&#10;Description automatically generated">
            <a:extLst>
              <a:ext uri="{FF2B5EF4-FFF2-40B4-BE49-F238E27FC236}">
                <a16:creationId xmlns:a16="http://schemas.microsoft.com/office/drawing/2014/main" id="{C2C5A921-9DCA-134A-5CE2-A210C29BA7F1}"/>
              </a:ext>
            </a:extLst>
          </p:cNvPr>
          <p:cNvPicPr>
            <a:picLocks noChangeAspect="1"/>
          </p:cNvPicPr>
          <p:nvPr/>
        </p:nvPicPr>
        <p:blipFill>
          <a:blip r:embed="rId5"/>
          <a:stretch>
            <a:fillRect/>
          </a:stretch>
        </p:blipFill>
        <p:spPr>
          <a:xfrm>
            <a:off x="6705683" y="3318870"/>
            <a:ext cx="363668" cy="363668"/>
          </a:xfrm>
          <a:prstGeom prst="rect">
            <a:avLst/>
          </a:prstGeom>
        </p:spPr>
      </p:pic>
      <p:pic>
        <p:nvPicPr>
          <p:cNvPr id="9" name="Picture 27" descr="A picture containing table&#10;&#10;Description automatically generated">
            <a:extLst>
              <a:ext uri="{FF2B5EF4-FFF2-40B4-BE49-F238E27FC236}">
                <a16:creationId xmlns:a16="http://schemas.microsoft.com/office/drawing/2014/main" id="{82B70978-0EEE-25C7-13E5-B2C652D7B343}"/>
              </a:ext>
            </a:extLst>
          </p:cNvPr>
          <p:cNvPicPr>
            <a:picLocks noChangeAspect="1"/>
          </p:cNvPicPr>
          <p:nvPr/>
        </p:nvPicPr>
        <p:blipFill>
          <a:blip r:embed="rId6"/>
          <a:stretch>
            <a:fillRect/>
          </a:stretch>
        </p:blipFill>
        <p:spPr>
          <a:xfrm>
            <a:off x="8363529" y="3318870"/>
            <a:ext cx="363668" cy="363668"/>
          </a:xfrm>
          <a:prstGeom prst="rect">
            <a:avLst/>
          </a:prstGeom>
        </p:spPr>
      </p:pic>
      <p:pic>
        <p:nvPicPr>
          <p:cNvPr id="10" name="Picture 35" descr="Graphical user interface, application, icon&#10;&#10;Description automatically generated">
            <a:extLst>
              <a:ext uri="{FF2B5EF4-FFF2-40B4-BE49-F238E27FC236}">
                <a16:creationId xmlns:a16="http://schemas.microsoft.com/office/drawing/2014/main" id="{2052BF88-5DE1-2F85-0EA3-7F9C35ECE208}"/>
              </a:ext>
            </a:extLst>
          </p:cNvPr>
          <p:cNvPicPr>
            <a:picLocks noChangeAspect="1"/>
          </p:cNvPicPr>
          <p:nvPr/>
        </p:nvPicPr>
        <p:blipFill>
          <a:blip r:embed="rId7"/>
          <a:stretch>
            <a:fillRect/>
          </a:stretch>
        </p:blipFill>
        <p:spPr>
          <a:xfrm>
            <a:off x="9959163" y="3311603"/>
            <a:ext cx="381216" cy="381216"/>
          </a:xfrm>
          <a:prstGeom prst="rect">
            <a:avLst/>
          </a:prstGeom>
        </p:spPr>
      </p:pic>
    </p:spTree>
    <p:extLst>
      <p:ext uri="{BB962C8B-B14F-4D97-AF65-F5344CB8AC3E}">
        <p14:creationId xmlns:p14="http://schemas.microsoft.com/office/powerpoint/2010/main" val="2769275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636A9AF0-34D6-0118-A97C-041AD362A556}"/>
              </a:ext>
            </a:extLst>
          </p:cNvPr>
          <p:cNvSpPr>
            <a:spLocks noGrp="1"/>
          </p:cNvSpPr>
          <p:nvPr>
            <p:ph type="sldNum" sz="quarter" idx="13"/>
          </p:nvPr>
        </p:nvSpPr>
        <p:spPr/>
        <p:txBody>
          <a:bodyPr/>
          <a:lstStyle/>
          <a:p>
            <a:fld id="{5A0D23CF-C5A3-5445-819D-C647D180BB4B}" type="slidenum">
              <a:rPr lang="da-DK" smtClean="0"/>
              <a:pPr/>
              <a:t>28</a:t>
            </a:fld>
            <a:endParaRPr lang="da-DK"/>
          </a:p>
        </p:txBody>
      </p:sp>
      <p:sp>
        <p:nvSpPr>
          <p:cNvPr id="12" name="Titel 1">
            <a:extLst>
              <a:ext uri="{FF2B5EF4-FFF2-40B4-BE49-F238E27FC236}">
                <a16:creationId xmlns:a16="http://schemas.microsoft.com/office/drawing/2014/main" id="{18E39A38-891D-B5F7-8563-AF46B2ECD02F}"/>
              </a:ext>
            </a:extLst>
          </p:cNvPr>
          <p:cNvSpPr>
            <a:spLocks noGrp="1"/>
          </p:cNvSpPr>
          <p:nvPr>
            <p:ph type="title"/>
          </p:nvPr>
        </p:nvSpPr>
        <p:spPr/>
        <p:txBody>
          <a:bodyPr>
            <a:normAutofit fontScale="90000"/>
          </a:bodyPr>
          <a:lstStyle/>
          <a:p>
            <a:r>
              <a:rPr lang="da-DK" sz="2000" b="1" dirty="0">
                <a:solidFill>
                  <a:srgbClr val="0000FF"/>
                </a:solidFill>
                <a:effectLst/>
                <a:latin typeface="Helvetica" pitchFamily="2" charset="0"/>
              </a:rPr>
              <a:t>Ikon-bibliotek</a:t>
            </a:r>
            <a:endParaRPr lang="da-DK" sz="2000" dirty="0">
              <a:solidFill>
                <a:srgbClr val="0000FF"/>
              </a:solidFill>
              <a:effectLst/>
              <a:latin typeface="Helvetica" pitchFamily="2" charset="0"/>
            </a:endParaRPr>
          </a:p>
        </p:txBody>
      </p:sp>
      <p:sp>
        <p:nvSpPr>
          <p:cNvPr id="13" name="Pladsholder til indhold 2">
            <a:extLst>
              <a:ext uri="{FF2B5EF4-FFF2-40B4-BE49-F238E27FC236}">
                <a16:creationId xmlns:a16="http://schemas.microsoft.com/office/drawing/2014/main" id="{23A2CF10-7D5A-2D15-249A-502958EA524F}"/>
              </a:ext>
            </a:extLst>
          </p:cNvPr>
          <p:cNvSpPr>
            <a:spLocks noGrp="1"/>
          </p:cNvSpPr>
          <p:nvPr>
            <p:ph idx="1"/>
          </p:nvPr>
        </p:nvSpPr>
        <p:spPr>
          <a:xfrm>
            <a:off x="1260000" y="1587500"/>
            <a:ext cx="9725500" cy="1358899"/>
          </a:xfrm>
        </p:spPr>
        <p:txBody>
          <a:bodyPr>
            <a:noAutofit/>
          </a:bodyPr>
          <a:lstStyle/>
          <a:p>
            <a:pPr>
              <a:lnSpc>
                <a:spcPct val="120000"/>
              </a:lnSpc>
            </a:pPr>
            <a:r>
              <a:rPr lang="da-DK" sz="1100" dirty="0">
                <a:solidFill>
                  <a:srgbClr val="0000FF"/>
                </a:solidFill>
                <a:effectLst/>
                <a:latin typeface="IBM Plex Sans" panose="020B0503050203000203" pitchFamily="34" charset="0"/>
              </a:rPr>
              <a:t>Her finder du ikonerne for FN’s 17 verdensmål, du kan tilføje til din opgørelse over virksomhedens arbejde med FN’s verdensmål.  </a:t>
            </a:r>
          </a:p>
        </p:txBody>
      </p:sp>
      <p:pic>
        <p:nvPicPr>
          <p:cNvPr id="3" name="Picture 2" descr="Text&#10;&#10;Description automatically generated">
            <a:extLst>
              <a:ext uri="{FF2B5EF4-FFF2-40B4-BE49-F238E27FC236}">
                <a16:creationId xmlns:a16="http://schemas.microsoft.com/office/drawing/2014/main" id="{619E36FC-A2E5-91C5-4550-899DE9735A88}"/>
              </a:ext>
            </a:extLst>
          </p:cNvPr>
          <p:cNvPicPr>
            <a:picLocks noChangeAspect="1"/>
          </p:cNvPicPr>
          <p:nvPr/>
        </p:nvPicPr>
        <p:blipFill>
          <a:blip r:embed="rId2"/>
          <a:stretch>
            <a:fillRect/>
          </a:stretch>
        </p:blipFill>
        <p:spPr>
          <a:xfrm>
            <a:off x="1229504" y="2455233"/>
            <a:ext cx="1080000" cy="1080000"/>
          </a:xfrm>
          <a:prstGeom prst="rect">
            <a:avLst/>
          </a:prstGeom>
        </p:spPr>
      </p:pic>
      <p:pic>
        <p:nvPicPr>
          <p:cNvPr id="8" name="Picture 7" descr="Icon&#10;&#10;Description automatically generated">
            <a:extLst>
              <a:ext uri="{FF2B5EF4-FFF2-40B4-BE49-F238E27FC236}">
                <a16:creationId xmlns:a16="http://schemas.microsoft.com/office/drawing/2014/main" id="{085302DB-4611-C4A4-27B3-E5F1C98D7C71}"/>
              </a:ext>
            </a:extLst>
          </p:cNvPr>
          <p:cNvPicPr>
            <a:picLocks noChangeAspect="1"/>
          </p:cNvPicPr>
          <p:nvPr/>
        </p:nvPicPr>
        <p:blipFill>
          <a:blip r:embed="rId3"/>
          <a:stretch>
            <a:fillRect/>
          </a:stretch>
        </p:blipFill>
        <p:spPr>
          <a:xfrm>
            <a:off x="2456221" y="2455233"/>
            <a:ext cx="1080000" cy="1080000"/>
          </a:xfrm>
          <a:prstGeom prst="rect">
            <a:avLst/>
          </a:prstGeom>
        </p:spPr>
      </p:pic>
      <p:pic>
        <p:nvPicPr>
          <p:cNvPr id="10" name="Picture 9" descr="Icon&#10;&#10;Description automatically generated">
            <a:extLst>
              <a:ext uri="{FF2B5EF4-FFF2-40B4-BE49-F238E27FC236}">
                <a16:creationId xmlns:a16="http://schemas.microsoft.com/office/drawing/2014/main" id="{365411B4-D626-0853-68B2-4FC14A9F155B}"/>
              </a:ext>
            </a:extLst>
          </p:cNvPr>
          <p:cNvPicPr>
            <a:picLocks noChangeAspect="1"/>
          </p:cNvPicPr>
          <p:nvPr/>
        </p:nvPicPr>
        <p:blipFill>
          <a:blip r:embed="rId4"/>
          <a:stretch>
            <a:fillRect/>
          </a:stretch>
        </p:blipFill>
        <p:spPr>
          <a:xfrm>
            <a:off x="3682938" y="2455233"/>
            <a:ext cx="1080000" cy="108000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3D981D2D-1A00-64FF-19DD-AEF8F565F6AA}"/>
              </a:ext>
            </a:extLst>
          </p:cNvPr>
          <p:cNvPicPr>
            <a:picLocks noChangeAspect="1"/>
          </p:cNvPicPr>
          <p:nvPr/>
        </p:nvPicPr>
        <p:blipFill>
          <a:blip r:embed="rId5"/>
          <a:stretch>
            <a:fillRect/>
          </a:stretch>
        </p:blipFill>
        <p:spPr>
          <a:xfrm>
            <a:off x="4892947" y="2462776"/>
            <a:ext cx="1080000" cy="1080000"/>
          </a:xfrm>
          <a:prstGeom prst="rect">
            <a:avLst/>
          </a:prstGeom>
        </p:spPr>
      </p:pic>
      <p:pic>
        <p:nvPicPr>
          <p:cNvPr id="16" name="Picture 15" descr="Icon&#10;&#10;Description automatically generated">
            <a:extLst>
              <a:ext uri="{FF2B5EF4-FFF2-40B4-BE49-F238E27FC236}">
                <a16:creationId xmlns:a16="http://schemas.microsoft.com/office/drawing/2014/main" id="{1E845973-7D7D-2573-F56A-3382C86EDC48}"/>
              </a:ext>
            </a:extLst>
          </p:cNvPr>
          <p:cNvPicPr>
            <a:picLocks noChangeAspect="1"/>
          </p:cNvPicPr>
          <p:nvPr/>
        </p:nvPicPr>
        <p:blipFill>
          <a:blip r:embed="rId6"/>
          <a:stretch>
            <a:fillRect/>
          </a:stretch>
        </p:blipFill>
        <p:spPr>
          <a:xfrm>
            <a:off x="6122750" y="2462776"/>
            <a:ext cx="1080000" cy="1080000"/>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939D6AE3-E92A-55A6-BA05-8F8D3A838142}"/>
              </a:ext>
            </a:extLst>
          </p:cNvPr>
          <p:cNvPicPr>
            <a:picLocks noChangeAspect="1"/>
          </p:cNvPicPr>
          <p:nvPr/>
        </p:nvPicPr>
        <p:blipFill>
          <a:blip r:embed="rId7"/>
          <a:stretch>
            <a:fillRect/>
          </a:stretch>
        </p:blipFill>
        <p:spPr>
          <a:xfrm>
            <a:off x="7340010" y="2462776"/>
            <a:ext cx="1080000" cy="1080000"/>
          </a:xfrm>
          <a:prstGeom prst="rect">
            <a:avLst/>
          </a:prstGeom>
        </p:spPr>
      </p:pic>
      <p:pic>
        <p:nvPicPr>
          <p:cNvPr id="20" name="Picture 19" descr="Icon&#10;&#10;Description automatically generated">
            <a:extLst>
              <a:ext uri="{FF2B5EF4-FFF2-40B4-BE49-F238E27FC236}">
                <a16:creationId xmlns:a16="http://schemas.microsoft.com/office/drawing/2014/main" id="{70EF8B22-6663-FFB6-21D5-AC0B9AD7A371}"/>
              </a:ext>
            </a:extLst>
          </p:cNvPr>
          <p:cNvPicPr>
            <a:picLocks noChangeAspect="1"/>
          </p:cNvPicPr>
          <p:nvPr/>
        </p:nvPicPr>
        <p:blipFill>
          <a:blip r:embed="rId8"/>
          <a:stretch>
            <a:fillRect/>
          </a:stretch>
        </p:blipFill>
        <p:spPr>
          <a:xfrm>
            <a:off x="1208036" y="3677987"/>
            <a:ext cx="1080000" cy="1080000"/>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85FBA33-5541-A070-27C8-57B9554606DF}"/>
              </a:ext>
            </a:extLst>
          </p:cNvPr>
          <p:cNvPicPr>
            <a:picLocks noChangeAspect="1"/>
          </p:cNvPicPr>
          <p:nvPr/>
        </p:nvPicPr>
        <p:blipFill>
          <a:blip r:embed="rId9"/>
          <a:stretch>
            <a:fillRect/>
          </a:stretch>
        </p:blipFill>
        <p:spPr>
          <a:xfrm>
            <a:off x="2454706" y="3677987"/>
            <a:ext cx="1080000" cy="1080000"/>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9C240D98-F79D-FEC2-FFD3-F68948A114A1}"/>
              </a:ext>
            </a:extLst>
          </p:cNvPr>
          <p:cNvPicPr>
            <a:picLocks noChangeAspect="1"/>
          </p:cNvPicPr>
          <p:nvPr/>
        </p:nvPicPr>
        <p:blipFill>
          <a:blip r:embed="rId10"/>
          <a:stretch>
            <a:fillRect/>
          </a:stretch>
        </p:blipFill>
        <p:spPr>
          <a:xfrm>
            <a:off x="3682010" y="3677987"/>
            <a:ext cx="1080000" cy="1080000"/>
          </a:xfrm>
          <a:prstGeom prst="rect">
            <a:avLst/>
          </a:prstGeom>
        </p:spPr>
      </p:pic>
      <p:pic>
        <p:nvPicPr>
          <p:cNvPr id="26" name="Picture 25" descr="Icon&#10;&#10;Description automatically generated">
            <a:extLst>
              <a:ext uri="{FF2B5EF4-FFF2-40B4-BE49-F238E27FC236}">
                <a16:creationId xmlns:a16="http://schemas.microsoft.com/office/drawing/2014/main" id="{BC98315C-93F4-8F88-6215-439B2B76EEB8}"/>
              </a:ext>
            </a:extLst>
          </p:cNvPr>
          <p:cNvPicPr>
            <a:picLocks noChangeAspect="1"/>
          </p:cNvPicPr>
          <p:nvPr/>
        </p:nvPicPr>
        <p:blipFill>
          <a:blip r:embed="rId11"/>
          <a:stretch>
            <a:fillRect/>
          </a:stretch>
        </p:blipFill>
        <p:spPr>
          <a:xfrm>
            <a:off x="4898076" y="3677987"/>
            <a:ext cx="1080000" cy="1080000"/>
          </a:xfrm>
          <a:prstGeom prst="rect">
            <a:avLst/>
          </a:prstGeom>
        </p:spPr>
      </p:pic>
      <p:pic>
        <p:nvPicPr>
          <p:cNvPr id="28" name="Picture 27" descr="A picture containing table&#10;&#10;Description automatically generated">
            <a:extLst>
              <a:ext uri="{FF2B5EF4-FFF2-40B4-BE49-F238E27FC236}">
                <a16:creationId xmlns:a16="http://schemas.microsoft.com/office/drawing/2014/main" id="{5CC0B059-F23A-F3BB-E112-0BAF37014A96}"/>
              </a:ext>
            </a:extLst>
          </p:cNvPr>
          <p:cNvPicPr>
            <a:picLocks noChangeAspect="1"/>
          </p:cNvPicPr>
          <p:nvPr/>
        </p:nvPicPr>
        <p:blipFill>
          <a:blip r:embed="rId12"/>
          <a:stretch>
            <a:fillRect/>
          </a:stretch>
        </p:blipFill>
        <p:spPr>
          <a:xfrm>
            <a:off x="6121701" y="3673261"/>
            <a:ext cx="1080000" cy="1080000"/>
          </a:xfrm>
          <a:prstGeom prst="rect">
            <a:avLst/>
          </a:prstGeom>
        </p:spPr>
      </p:pic>
      <p:pic>
        <p:nvPicPr>
          <p:cNvPr id="30" name="Picture 29" descr="A picture containing icon&#10;&#10;Description automatically generated">
            <a:extLst>
              <a:ext uri="{FF2B5EF4-FFF2-40B4-BE49-F238E27FC236}">
                <a16:creationId xmlns:a16="http://schemas.microsoft.com/office/drawing/2014/main" id="{75785983-42D1-3F44-7019-91F068DBC002}"/>
              </a:ext>
            </a:extLst>
          </p:cNvPr>
          <p:cNvPicPr>
            <a:picLocks noChangeAspect="1"/>
          </p:cNvPicPr>
          <p:nvPr/>
        </p:nvPicPr>
        <p:blipFill>
          <a:blip r:embed="rId13"/>
          <a:stretch>
            <a:fillRect/>
          </a:stretch>
        </p:blipFill>
        <p:spPr>
          <a:xfrm>
            <a:off x="7346749" y="3673261"/>
            <a:ext cx="1080000" cy="1080000"/>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AA3FFF95-5F8E-EC05-1AB0-6E0F0F29C4D5}"/>
              </a:ext>
            </a:extLst>
          </p:cNvPr>
          <p:cNvPicPr>
            <a:picLocks noChangeAspect="1"/>
          </p:cNvPicPr>
          <p:nvPr/>
        </p:nvPicPr>
        <p:blipFill>
          <a:blip r:embed="rId14"/>
          <a:stretch>
            <a:fillRect/>
          </a:stretch>
        </p:blipFill>
        <p:spPr>
          <a:xfrm>
            <a:off x="1208437" y="4900741"/>
            <a:ext cx="1080000" cy="108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AE6E962D-827B-3C84-5485-9AD30BACA567}"/>
              </a:ext>
            </a:extLst>
          </p:cNvPr>
          <p:cNvPicPr>
            <a:picLocks noChangeAspect="1"/>
          </p:cNvPicPr>
          <p:nvPr/>
        </p:nvPicPr>
        <p:blipFill>
          <a:blip r:embed="rId15"/>
          <a:stretch>
            <a:fillRect/>
          </a:stretch>
        </p:blipFill>
        <p:spPr>
          <a:xfrm>
            <a:off x="2454706" y="4900741"/>
            <a:ext cx="1080000" cy="1080000"/>
          </a:xfrm>
          <a:prstGeom prst="rect">
            <a:avLst/>
          </a:prstGeom>
        </p:spPr>
      </p:pic>
      <p:pic>
        <p:nvPicPr>
          <p:cNvPr id="36" name="Picture 35" descr="Graphical user interface, application, icon&#10;&#10;Description automatically generated">
            <a:extLst>
              <a:ext uri="{FF2B5EF4-FFF2-40B4-BE49-F238E27FC236}">
                <a16:creationId xmlns:a16="http://schemas.microsoft.com/office/drawing/2014/main" id="{A760C73D-1730-6598-BA77-6A0826CE1D37}"/>
              </a:ext>
            </a:extLst>
          </p:cNvPr>
          <p:cNvPicPr>
            <a:picLocks noChangeAspect="1"/>
          </p:cNvPicPr>
          <p:nvPr/>
        </p:nvPicPr>
        <p:blipFill>
          <a:blip r:embed="rId16"/>
          <a:stretch>
            <a:fillRect/>
          </a:stretch>
        </p:blipFill>
        <p:spPr>
          <a:xfrm>
            <a:off x="3676119" y="4900741"/>
            <a:ext cx="1080000" cy="1080000"/>
          </a:xfrm>
          <a:prstGeom prst="rect">
            <a:avLst/>
          </a:prstGeom>
        </p:spPr>
      </p:pic>
      <p:pic>
        <p:nvPicPr>
          <p:cNvPr id="38" name="Picture 37" descr="Text&#10;&#10;Description automatically generated with low confidence">
            <a:extLst>
              <a:ext uri="{FF2B5EF4-FFF2-40B4-BE49-F238E27FC236}">
                <a16:creationId xmlns:a16="http://schemas.microsoft.com/office/drawing/2014/main" id="{AFD132A6-8A70-C5A8-7973-F8712C081E97}"/>
              </a:ext>
            </a:extLst>
          </p:cNvPr>
          <p:cNvPicPr>
            <a:picLocks noChangeAspect="1"/>
          </p:cNvPicPr>
          <p:nvPr/>
        </p:nvPicPr>
        <p:blipFill>
          <a:blip r:embed="rId17"/>
          <a:stretch>
            <a:fillRect/>
          </a:stretch>
        </p:blipFill>
        <p:spPr>
          <a:xfrm>
            <a:off x="4892947" y="4900741"/>
            <a:ext cx="1080000" cy="1080000"/>
          </a:xfrm>
          <a:prstGeom prst="rect">
            <a:avLst/>
          </a:prstGeom>
        </p:spPr>
      </p:pic>
      <p:pic>
        <p:nvPicPr>
          <p:cNvPr id="40" name="Picture 39" descr="Icon&#10;&#10;Description automatically generated">
            <a:extLst>
              <a:ext uri="{FF2B5EF4-FFF2-40B4-BE49-F238E27FC236}">
                <a16:creationId xmlns:a16="http://schemas.microsoft.com/office/drawing/2014/main" id="{9300D466-A78F-C28F-0945-CD619E608231}"/>
              </a:ext>
            </a:extLst>
          </p:cNvPr>
          <p:cNvPicPr>
            <a:picLocks noChangeAspect="1"/>
          </p:cNvPicPr>
          <p:nvPr/>
        </p:nvPicPr>
        <p:blipFill>
          <a:blip r:embed="rId18"/>
          <a:stretch>
            <a:fillRect/>
          </a:stretch>
        </p:blipFill>
        <p:spPr>
          <a:xfrm>
            <a:off x="6121701" y="4883746"/>
            <a:ext cx="1080000" cy="1080000"/>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BFA5CB7C-B410-1249-985E-45B04C7A2345}"/>
              </a:ext>
            </a:extLst>
          </p:cNvPr>
          <p:cNvPicPr>
            <a:picLocks noChangeAspect="1"/>
          </p:cNvPicPr>
          <p:nvPr/>
        </p:nvPicPr>
        <p:blipFill>
          <a:blip r:embed="rId19"/>
          <a:stretch>
            <a:fillRect/>
          </a:stretch>
        </p:blipFill>
        <p:spPr>
          <a:xfrm>
            <a:off x="7338529" y="5270500"/>
            <a:ext cx="1200537" cy="710241"/>
          </a:xfrm>
          <a:prstGeom prst="rect">
            <a:avLst/>
          </a:prstGeom>
        </p:spPr>
      </p:pic>
    </p:spTree>
    <p:extLst>
      <p:ext uri="{BB962C8B-B14F-4D97-AF65-F5344CB8AC3E}">
        <p14:creationId xmlns:p14="http://schemas.microsoft.com/office/powerpoint/2010/main" val="3398938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374942" y="1146766"/>
            <a:ext cx="3760086" cy="1357193"/>
          </a:xfrm>
        </p:spPr>
        <p:txBody>
          <a:bodyPr>
            <a:normAutofit/>
          </a:bodyPr>
          <a:lstStyle/>
          <a:p>
            <a:r>
              <a:rPr lang="da-DK" sz="2000" b="0" dirty="0">
                <a:solidFill>
                  <a:schemeClr val="bg1"/>
                </a:solidFill>
              </a:rPr>
              <a:t>Inspiration - valg af tema</a:t>
            </a:r>
            <a:endParaRPr lang="da-DK" sz="2000" dirty="0">
              <a:solidFill>
                <a:schemeClr val="bg1"/>
              </a:solidFill>
            </a:endParaRPr>
          </a:p>
        </p:txBody>
      </p:sp>
      <p:pic>
        <p:nvPicPr>
          <p:cNvPr id="4" name="Billede 3">
            <a:extLst>
              <a:ext uri="{FF2B5EF4-FFF2-40B4-BE49-F238E27FC236}">
                <a16:creationId xmlns:a16="http://schemas.microsoft.com/office/drawing/2014/main" id="{883F2C28-0AD0-255E-7D0B-26A77F546CCE}"/>
              </a:ext>
            </a:extLst>
          </p:cNvPr>
          <p:cNvPicPr>
            <a:picLocks noChangeAspect="1"/>
          </p:cNvPicPr>
          <p:nvPr/>
        </p:nvPicPr>
        <p:blipFill>
          <a:blip r:embed="rId3"/>
          <a:stretch>
            <a:fillRect/>
          </a:stretch>
        </p:blipFill>
        <p:spPr>
          <a:xfrm>
            <a:off x="217170" y="2813685"/>
            <a:ext cx="3760086" cy="1728845"/>
          </a:xfrm>
          <a:prstGeom prst="rect">
            <a:avLst/>
          </a:prstGeom>
        </p:spPr>
      </p:pic>
      <p:sp>
        <p:nvSpPr>
          <p:cNvPr id="9" name="Pladsholder til indhold 11">
            <a:extLst>
              <a:ext uri="{FF2B5EF4-FFF2-40B4-BE49-F238E27FC236}">
                <a16:creationId xmlns:a16="http://schemas.microsoft.com/office/drawing/2014/main" id="{A43008E0-3385-4EAB-F921-70F33E340D1D}"/>
              </a:ext>
            </a:extLst>
          </p:cNvPr>
          <p:cNvSpPr>
            <a:spLocks noGrp="1"/>
          </p:cNvSpPr>
          <p:nvPr>
            <p:ph sz="quarter" idx="12"/>
          </p:nvPr>
        </p:nvSpPr>
        <p:spPr>
          <a:xfrm>
            <a:off x="4652447" y="1169626"/>
            <a:ext cx="7322383" cy="5505494"/>
          </a:xfrm>
        </p:spPr>
        <p:txBody>
          <a:bodyPr>
            <a:normAutofit lnSpcReduction="10000"/>
          </a:bodyPr>
          <a:lstStyle/>
          <a:p>
            <a:pPr marL="0" indent="0">
              <a:buNone/>
            </a:pPr>
            <a:r>
              <a:rPr lang="da-DK" sz="1700" b="1" dirty="0"/>
              <a:t>ESRS fokusområder for miljø og klima (E)</a:t>
            </a:r>
          </a:p>
          <a:p>
            <a:pPr lvl="1">
              <a:buClr>
                <a:schemeClr val="accent6"/>
              </a:buClr>
              <a:buSzPct val="100000"/>
            </a:pPr>
            <a:r>
              <a:rPr lang="da-DK" dirty="0"/>
              <a:t>E1 </a:t>
            </a:r>
            <a:r>
              <a:rPr lang="da-DK" dirty="0" err="1"/>
              <a:t>Climate</a:t>
            </a:r>
            <a:r>
              <a:rPr lang="da-DK" dirty="0"/>
              <a:t> </a:t>
            </a:r>
            <a:r>
              <a:rPr lang="da-DK" dirty="0" err="1"/>
              <a:t>change</a:t>
            </a:r>
            <a:endParaRPr lang="da-DK" dirty="0"/>
          </a:p>
          <a:p>
            <a:pPr lvl="1">
              <a:buClr>
                <a:schemeClr val="accent6"/>
              </a:buClr>
              <a:buSzPct val="100000"/>
            </a:pPr>
            <a:r>
              <a:rPr lang="da-DK" dirty="0"/>
              <a:t>E2 Pollution</a:t>
            </a:r>
          </a:p>
          <a:p>
            <a:pPr lvl="1">
              <a:buClr>
                <a:schemeClr val="accent6"/>
              </a:buClr>
              <a:buSzPct val="100000"/>
            </a:pPr>
            <a:r>
              <a:rPr lang="da-DK" dirty="0"/>
              <a:t>E3 Water and Marine Ressources</a:t>
            </a:r>
          </a:p>
          <a:p>
            <a:pPr lvl="1">
              <a:buClr>
                <a:schemeClr val="accent6"/>
              </a:buClr>
              <a:buSzPct val="100000"/>
            </a:pPr>
            <a:r>
              <a:rPr lang="da-DK" dirty="0"/>
              <a:t>E4 </a:t>
            </a:r>
            <a:r>
              <a:rPr lang="da-DK" dirty="0" err="1"/>
              <a:t>Biodiversity</a:t>
            </a:r>
            <a:r>
              <a:rPr lang="da-DK" dirty="0"/>
              <a:t> and Ecosystems</a:t>
            </a:r>
          </a:p>
          <a:p>
            <a:pPr lvl="1">
              <a:buClr>
                <a:schemeClr val="accent6"/>
              </a:buClr>
              <a:buSzPct val="100000"/>
            </a:pPr>
            <a:r>
              <a:rPr lang="da-DK" dirty="0"/>
              <a:t>E5 </a:t>
            </a:r>
            <a:r>
              <a:rPr lang="da-DK" dirty="0" err="1"/>
              <a:t>Circular</a:t>
            </a:r>
            <a:r>
              <a:rPr lang="da-DK" dirty="0"/>
              <a:t> </a:t>
            </a:r>
            <a:r>
              <a:rPr lang="da-DK" dirty="0" err="1"/>
              <a:t>Economy</a:t>
            </a:r>
            <a:endParaRPr lang="da-DK" dirty="0"/>
          </a:p>
          <a:p>
            <a:endParaRPr lang="da-DK" dirty="0"/>
          </a:p>
          <a:p>
            <a:pPr marL="0" indent="0">
              <a:buNone/>
            </a:pPr>
            <a:r>
              <a:rPr lang="da-DK" sz="1800" b="1" dirty="0"/>
              <a:t>ESRS fokusområder for sociale forhold (S)</a:t>
            </a:r>
          </a:p>
          <a:p>
            <a:pPr lvl="1">
              <a:buClr>
                <a:schemeClr val="accent6"/>
              </a:buClr>
              <a:buSzPct val="100000"/>
            </a:pPr>
            <a:r>
              <a:rPr lang="da-DK" dirty="0"/>
              <a:t>S1 </a:t>
            </a:r>
            <a:r>
              <a:rPr lang="da-DK" dirty="0" err="1"/>
              <a:t>Own</a:t>
            </a:r>
            <a:r>
              <a:rPr lang="da-DK" dirty="0"/>
              <a:t> workforce</a:t>
            </a:r>
          </a:p>
          <a:p>
            <a:pPr lvl="1">
              <a:buClr>
                <a:schemeClr val="accent6"/>
              </a:buClr>
              <a:buSzPct val="100000"/>
            </a:pPr>
            <a:r>
              <a:rPr lang="da-DK" dirty="0"/>
              <a:t>S2 </a:t>
            </a:r>
            <a:r>
              <a:rPr lang="da-DK" dirty="0" err="1"/>
              <a:t>Workers</a:t>
            </a:r>
            <a:r>
              <a:rPr lang="da-DK" dirty="0"/>
              <a:t> in the </a:t>
            </a:r>
            <a:r>
              <a:rPr lang="da-DK" dirty="0" err="1"/>
              <a:t>value</a:t>
            </a:r>
            <a:r>
              <a:rPr lang="da-DK" dirty="0"/>
              <a:t> </a:t>
            </a:r>
            <a:r>
              <a:rPr lang="da-DK" dirty="0" err="1"/>
              <a:t>chain</a:t>
            </a:r>
            <a:endParaRPr lang="da-DK" dirty="0"/>
          </a:p>
          <a:p>
            <a:pPr lvl="1">
              <a:buClr>
                <a:schemeClr val="accent6"/>
              </a:buClr>
              <a:buSzPct val="100000"/>
            </a:pPr>
            <a:r>
              <a:rPr lang="da-DK" dirty="0"/>
              <a:t>S3 </a:t>
            </a:r>
            <a:r>
              <a:rPr lang="da-DK" dirty="0" err="1"/>
              <a:t>Affected</a:t>
            </a:r>
            <a:r>
              <a:rPr lang="da-DK" dirty="0"/>
              <a:t> </a:t>
            </a:r>
            <a:r>
              <a:rPr lang="da-DK" dirty="0" err="1"/>
              <a:t>communities</a:t>
            </a:r>
            <a:endParaRPr lang="da-DK" dirty="0"/>
          </a:p>
          <a:p>
            <a:pPr lvl="1">
              <a:buClr>
                <a:schemeClr val="accent6"/>
              </a:buClr>
              <a:buSzPct val="100000"/>
            </a:pPr>
            <a:r>
              <a:rPr lang="da-DK" dirty="0"/>
              <a:t>S4 Consumers and end-users</a:t>
            </a:r>
          </a:p>
          <a:p>
            <a:pPr lvl="1">
              <a:buClr>
                <a:schemeClr val="accent6"/>
              </a:buClr>
              <a:buSzPct val="100000"/>
            </a:pPr>
            <a:endParaRPr lang="da-DK" b="1" dirty="0"/>
          </a:p>
          <a:p>
            <a:pPr marL="0" indent="0">
              <a:buNone/>
            </a:pPr>
            <a:r>
              <a:rPr lang="da-DK" sz="1800" b="1" dirty="0"/>
              <a:t>ESRS fokusområder for </a:t>
            </a:r>
            <a:r>
              <a:rPr lang="da-DK" sz="1800" b="1" dirty="0" err="1"/>
              <a:t>governance</a:t>
            </a:r>
            <a:r>
              <a:rPr lang="da-DK" sz="1800" b="1" dirty="0"/>
              <a:t> (G)</a:t>
            </a:r>
          </a:p>
          <a:p>
            <a:pPr lvl="1">
              <a:buClr>
                <a:schemeClr val="accent6"/>
              </a:buClr>
              <a:buSzPct val="100000"/>
            </a:pPr>
            <a:r>
              <a:rPr lang="da-DK" dirty="0"/>
              <a:t>G1 Business </a:t>
            </a:r>
            <a:r>
              <a:rPr lang="da-DK" dirty="0" err="1"/>
              <a:t>conduct</a:t>
            </a:r>
            <a:endParaRPr lang="da-DK" sz="1800" b="1" dirty="0"/>
          </a:p>
          <a:p>
            <a:pPr marL="0" indent="0">
              <a:buNone/>
            </a:pPr>
            <a:endParaRPr lang="da-DK" sz="1800" b="1" dirty="0"/>
          </a:p>
          <a:p>
            <a:pPr marL="0" indent="0">
              <a:buNone/>
            </a:pPr>
            <a:endParaRPr lang="da-DK" sz="1800" b="1" dirty="0"/>
          </a:p>
          <a:p>
            <a:pPr marL="0" indent="0">
              <a:buNone/>
            </a:pPr>
            <a:endParaRPr lang="da-DK" dirty="0"/>
          </a:p>
        </p:txBody>
      </p:sp>
    </p:spTree>
    <p:extLst>
      <p:ext uri="{BB962C8B-B14F-4D97-AF65-F5344CB8AC3E}">
        <p14:creationId xmlns:p14="http://schemas.microsoft.com/office/powerpoint/2010/main" val="3296850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374942" y="1146766"/>
            <a:ext cx="3760086" cy="1357193"/>
          </a:xfrm>
        </p:spPr>
        <p:txBody>
          <a:bodyPr>
            <a:normAutofit/>
          </a:bodyPr>
          <a:lstStyle/>
          <a:p>
            <a:r>
              <a:rPr lang="da-DK" sz="2000" b="0">
                <a:solidFill>
                  <a:schemeClr val="bg1"/>
                </a:solidFill>
              </a:rPr>
              <a:t>Inspiration - valg af tema</a:t>
            </a:r>
            <a:endParaRPr lang="da-DK" sz="2000" dirty="0">
              <a:solidFill>
                <a:schemeClr val="bg1"/>
              </a:solidFill>
            </a:endParaRPr>
          </a:p>
        </p:txBody>
      </p:sp>
      <p:sp>
        <p:nvSpPr>
          <p:cNvPr id="12" name="Pladsholder til indhold 11"/>
          <p:cNvSpPr>
            <a:spLocks noGrp="1"/>
          </p:cNvSpPr>
          <p:nvPr>
            <p:ph sz="quarter" idx="12"/>
          </p:nvPr>
        </p:nvSpPr>
        <p:spPr>
          <a:xfrm>
            <a:off x="4663440" y="1326258"/>
            <a:ext cx="7395209" cy="5348862"/>
          </a:xfrm>
        </p:spPr>
        <p:txBody>
          <a:bodyPr>
            <a:normAutofit lnSpcReduction="10000"/>
          </a:bodyPr>
          <a:lstStyle/>
          <a:p>
            <a:pPr marL="0" lvl="1" indent="0">
              <a:buNone/>
            </a:pPr>
            <a:r>
              <a:rPr lang="da-DK" sz="1700" b="1" dirty="0"/>
              <a:t>Indsatser</a:t>
            </a:r>
            <a:endParaRPr lang="da-DK" b="1" dirty="0"/>
          </a:p>
          <a:p>
            <a:pPr marL="0" indent="0">
              <a:buNone/>
            </a:pPr>
            <a:r>
              <a:rPr lang="da-DK" sz="1500" b="1" dirty="0"/>
              <a:t>Dobbelt væsentlighed</a:t>
            </a:r>
          </a:p>
          <a:p>
            <a:pPr lvl="1">
              <a:buClr>
                <a:schemeClr val="accent6"/>
              </a:buClr>
              <a:buSzPct val="100000"/>
            </a:pPr>
            <a:r>
              <a:rPr lang="da-DK" dirty="0"/>
              <a:t>Din virksomheds påvirkning af omverdenen – indefra-ud</a:t>
            </a:r>
          </a:p>
          <a:p>
            <a:pPr lvl="1">
              <a:buClr>
                <a:schemeClr val="accent6"/>
              </a:buClr>
              <a:buSzPct val="100000"/>
            </a:pPr>
            <a:r>
              <a:rPr lang="da-DK" dirty="0"/>
              <a:t>omverdenens påvirkning af virksomheds finansielle situation</a:t>
            </a:r>
          </a:p>
          <a:p>
            <a:pPr lvl="1">
              <a:buClr>
                <a:schemeClr val="accent6"/>
              </a:buClr>
              <a:buSzPct val="100000"/>
            </a:pPr>
            <a:r>
              <a:rPr lang="da-DK" dirty="0"/>
              <a:t>Identifikation af IRO (</a:t>
            </a:r>
            <a:r>
              <a:rPr lang="da-DK" dirty="0" err="1"/>
              <a:t>impact</a:t>
            </a:r>
            <a:r>
              <a:rPr lang="da-DK" dirty="0"/>
              <a:t>, </a:t>
            </a:r>
            <a:r>
              <a:rPr lang="da-DK" dirty="0" err="1"/>
              <a:t>risk</a:t>
            </a:r>
            <a:r>
              <a:rPr lang="da-DK" dirty="0"/>
              <a:t>, </a:t>
            </a:r>
            <a:r>
              <a:rPr lang="da-DK" dirty="0" err="1"/>
              <a:t>opportunity</a:t>
            </a:r>
            <a:r>
              <a:rPr lang="da-DK" dirty="0"/>
              <a:t>)</a:t>
            </a:r>
          </a:p>
          <a:p>
            <a:pPr lvl="1">
              <a:buClr>
                <a:schemeClr val="accent6"/>
              </a:buClr>
              <a:buSzPct val="100000"/>
            </a:pPr>
            <a:r>
              <a:rPr lang="da-DK" dirty="0"/>
              <a:t>I hele værdikæden</a:t>
            </a:r>
          </a:p>
          <a:p>
            <a:pPr lvl="1">
              <a:buClr>
                <a:schemeClr val="accent6"/>
              </a:buClr>
              <a:buSzPct val="100000"/>
            </a:pPr>
            <a:r>
              <a:rPr lang="da-DK" dirty="0"/>
              <a:t>Hjælpeværktøj – Excel skabelon</a:t>
            </a:r>
          </a:p>
          <a:p>
            <a:pPr marL="0" indent="0">
              <a:buNone/>
            </a:pPr>
            <a:endParaRPr lang="da-DK" sz="1400" dirty="0">
              <a:hlinkClick r:id="rId3"/>
            </a:endParaRPr>
          </a:p>
          <a:p>
            <a:pPr marL="0" indent="0">
              <a:buNone/>
            </a:pPr>
            <a:endParaRPr lang="da-DK" sz="1400" dirty="0">
              <a:hlinkClick r:id="rId3"/>
            </a:endParaRPr>
          </a:p>
          <a:p>
            <a:pPr marL="0" indent="0">
              <a:buNone/>
            </a:pPr>
            <a:endParaRPr lang="da-DK" sz="1400" dirty="0">
              <a:hlinkClick r:id="rId3"/>
            </a:endParaRPr>
          </a:p>
          <a:p>
            <a:pPr marL="0" indent="0">
              <a:buNone/>
            </a:pPr>
            <a:endParaRPr lang="da-DK" sz="1400" dirty="0">
              <a:hlinkClick r:id="rId3"/>
            </a:endParaRPr>
          </a:p>
          <a:p>
            <a:pPr marL="0" indent="0">
              <a:buNone/>
            </a:pPr>
            <a:endParaRPr lang="da-DK" sz="1400" dirty="0">
              <a:hlinkClick r:id="rId3"/>
            </a:endParaRPr>
          </a:p>
          <a:p>
            <a:pPr marL="0" indent="0">
              <a:buNone/>
            </a:pPr>
            <a:endParaRPr lang="da-DK" sz="1400" dirty="0">
              <a:hlinkClick r:id="rId3"/>
            </a:endParaRPr>
          </a:p>
          <a:p>
            <a:pPr marL="0" indent="0">
              <a:buNone/>
            </a:pPr>
            <a:endParaRPr lang="da-DK" sz="1400" dirty="0">
              <a:hlinkClick r:id="rId3"/>
            </a:endParaRPr>
          </a:p>
          <a:p>
            <a:pPr marL="0" indent="0">
              <a:buNone/>
            </a:pPr>
            <a:r>
              <a:rPr lang="da-DK" sz="1400" dirty="0">
                <a:hlinkClick r:id="rId3"/>
              </a:rPr>
              <a:t>https://virksomhedsguiden.dk/content/ydelser/saadan-laver-du-en-dobbelt-vaesentlighedsvurdering/aace9fdb-206e-4996-a327-bf3704450166/</a:t>
            </a:r>
            <a:endParaRPr lang="da-DK" sz="1400" dirty="0"/>
          </a:p>
          <a:p>
            <a:endParaRPr lang="da-DK" dirty="0"/>
          </a:p>
          <a:p>
            <a:pPr lvl="1">
              <a:buClr>
                <a:schemeClr val="accent6"/>
              </a:buClr>
              <a:buSzPct val="100000"/>
            </a:pPr>
            <a:endParaRPr lang="da-DK" dirty="0"/>
          </a:p>
        </p:txBody>
      </p:sp>
      <p:pic>
        <p:nvPicPr>
          <p:cNvPr id="3" name="Billede 2">
            <a:extLst>
              <a:ext uri="{FF2B5EF4-FFF2-40B4-BE49-F238E27FC236}">
                <a16:creationId xmlns:a16="http://schemas.microsoft.com/office/drawing/2014/main" id="{826CF73D-CE17-2E3D-875A-89092C83FA46}"/>
              </a:ext>
            </a:extLst>
          </p:cNvPr>
          <p:cNvPicPr>
            <a:picLocks noChangeAspect="1"/>
          </p:cNvPicPr>
          <p:nvPr/>
        </p:nvPicPr>
        <p:blipFill>
          <a:blip r:embed="rId4"/>
          <a:stretch>
            <a:fillRect/>
          </a:stretch>
        </p:blipFill>
        <p:spPr>
          <a:xfrm>
            <a:off x="228600" y="3889527"/>
            <a:ext cx="11224260" cy="2003483"/>
          </a:xfrm>
          <a:prstGeom prst="rect">
            <a:avLst/>
          </a:prstGeom>
        </p:spPr>
      </p:pic>
      <p:pic>
        <p:nvPicPr>
          <p:cNvPr id="5" name="Billede 4">
            <a:extLst>
              <a:ext uri="{FF2B5EF4-FFF2-40B4-BE49-F238E27FC236}">
                <a16:creationId xmlns:a16="http://schemas.microsoft.com/office/drawing/2014/main" id="{8B89622D-965D-F785-FD9A-7FAF0A84913B}"/>
              </a:ext>
            </a:extLst>
          </p:cNvPr>
          <p:cNvPicPr>
            <a:picLocks noChangeAspect="1"/>
          </p:cNvPicPr>
          <p:nvPr/>
        </p:nvPicPr>
        <p:blipFill>
          <a:blip r:embed="rId5"/>
          <a:stretch>
            <a:fillRect/>
          </a:stretch>
        </p:blipFill>
        <p:spPr>
          <a:xfrm>
            <a:off x="228600" y="2260096"/>
            <a:ext cx="3906428" cy="1443484"/>
          </a:xfrm>
          <a:prstGeom prst="rect">
            <a:avLst/>
          </a:prstGeom>
        </p:spPr>
      </p:pic>
    </p:spTree>
    <p:extLst>
      <p:ext uri="{BB962C8B-B14F-4D97-AF65-F5344CB8AC3E}">
        <p14:creationId xmlns:p14="http://schemas.microsoft.com/office/powerpoint/2010/main" val="3460206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374942" y="1146766"/>
            <a:ext cx="3760086" cy="1357193"/>
          </a:xfrm>
        </p:spPr>
        <p:txBody>
          <a:bodyPr>
            <a:normAutofit/>
          </a:bodyPr>
          <a:lstStyle/>
          <a:p>
            <a:r>
              <a:rPr lang="da-DK" sz="2000" b="0" dirty="0">
                <a:solidFill>
                  <a:schemeClr val="bg1"/>
                </a:solidFill>
              </a:rPr>
              <a:t>Inspiration - valg af tema</a:t>
            </a:r>
            <a:endParaRPr lang="da-DK" sz="2000" dirty="0">
              <a:solidFill>
                <a:schemeClr val="bg1"/>
              </a:solidFill>
            </a:endParaRPr>
          </a:p>
        </p:txBody>
      </p:sp>
      <p:sp>
        <p:nvSpPr>
          <p:cNvPr id="12" name="Pladsholder til indhold 11"/>
          <p:cNvSpPr>
            <a:spLocks noGrp="1"/>
          </p:cNvSpPr>
          <p:nvPr>
            <p:ph sz="quarter" idx="12"/>
          </p:nvPr>
        </p:nvSpPr>
        <p:spPr>
          <a:xfrm>
            <a:off x="4869617" y="1246248"/>
            <a:ext cx="7322383" cy="5286559"/>
          </a:xfrm>
        </p:spPr>
        <p:txBody>
          <a:bodyPr>
            <a:normAutofit lnSpcReduction="10000"/>
          </a:bodyPr>
          <a:lstStyle/>
          <a:p>
            <a:pPr marL="0" indent="0">
              <a:buNone/>
            </a:pPr>
            <a:r>
              <a:rPr lang="da-DK" sz="1700" b="1" dirty="0" err="1"/>
              <a:t>SasB</a:t>
            </a:r>
            <a:r>
              <a:rPr lang="da-DK" sz="1700" b="1" dirty="0"/>
              <a:t> – </a:t>
            </a:r>
            <a:r>
              <a:rPr lang="da-DK" sz="1700" b="1" dirty="0" err="1"/>
              <a:t>sustainability</a:t>
            </a:r>
            <a:r>
              <a:rPr lang="da-DK" sz="1700" b="1" dirty="0"/>
              <a:t> standards</a:t>
            </a:r>
          </a:p>
          <a:p>
            <a:pPr marL="0" indent="0">
              <a:buNone/>
            </a:pPr>
            <a:endParaRPr lang="da-DK" sz="1700" dirty="0"/>
          </a:p>
          <a:p>
            <a:pPr lvl="1">
              <a:buClr>
                <a:schemeClr val="accent6"/>
              </a:buClr>
              <a:buSzPct val="100000"/>
            </a:pPr>
            <a:r>
              <a:rPr lang="da-DK" dirty="0" err="1"/>
              <a:t>Materiality</a:t>
            </a:r>
            <a:r>
              <a:rPr lang="da-DK" dirty="0"/>
              <a:t> finder – </a:t>
            </a:r>
            <a:r>
              <a:rPr lang="da-DK" dirty="0" err="1"/>
              <a:t>industry</a:t>
            </a:r>
            <a:r>
              <a:rPr lang="da-DK" dirty="0"/>
              <a:t> </a:t>
            </a:r>
            <a:r>
              <a:rPr lang="da-DK" dirty="0" err="1"/>
              <a:t>topics</a:t>
            </a:r>
            <a:endParaRPr lang="da-DK" dirty="0"/>
          </a:p>
          <a:p>
            <a:pPr lvl="1">
              <a:buClr>
                <a:schemeClr val="accent6"/>
              </a:buClr>
              <a:buSzPct val="100000"/>
            </a:pPr>
            <a:r>
              <a:rPr lang="da-DK" dirty="0"/>
              <a:t>Company disclosure </a:t>
            </a:r>
            <a:r>
              <a:rPr lang="da-DK" dirty="0" err="1"/>
              <a:t>topics</a:t>
            </a:r>
            <a:r>
              <a:rPr lang="da-DK" dirty="0"/>
              <a:t> finder</a:t>
            </a:r>
          </a:p>
          <a:p>
            <a:pPr lvl="1">
              <a:buClr>
                <a:schemeClr val="accent6"/>
              </a:buClr>
              <a:buSzPct val="100000"/>
            </a:pPr>
            <a:r>
              <a:rPr lang="da-DK" dirty="0"/>
              <a:t>Comprehensive list of global </a:t>
            </a:r>
            <a:r>
              <a:rPr lang="da-DK" dirty="0" err="1"/>
              <a:t>companies</a:t>
            </a:r>
            <a:r>
              <a:rPr lang="da-DK" dirty="0"/>
              <a:t> </a:t>
            </a:r>
            <a:r>
              <a:rPr lang="da-DK" dirty="0" err="1"/>
              <a:t>using</a:t>
            </a:r>
            <a:r>
              <a:rPr lang="da-DK" dirty="0"/>
              <a:t> the standards</a:t>
            </a:r>
          </a:p>
          <a:p>
            <a:pPr lvl="1">
              <a:buClr>
                <a:schemeClr val="accent6"/>
              </a:buClr>
              <a:buSzPct val="100000"/>
            </a:pPr>
            <a:endParaRPr lang="da-DK" dirty="0"/>
          </a:p>
          <a:p>
            <a:pPr lvl="1">
              <a:buClr>
                <a:schemeClr val="accent6"/>
              </a:buClr>
              <a:buSzPct val="100000"/>
            </a:pPr>
            <a:endParaRPr lang="da-DK" dirty="0"/>
          </a:p>
          <a:p>
            <a:pPr lvl="1">
              <a:buClr>
                <a:schemeClr val="accent6"/>
              </a:buClr>
              <a:buSzPct val="100000"/>
            </a:pPr>
            <a:endParaRPr lang="da-DK" dirty="0"/>
          </a:p>
          <a:p>
            <a:pPr lvl="1">
              <a:buClr>
                <a:schemeClr val="accent6"/>
              </a:buClr>
              <a:buSzPct val="100000"/>
            </a:pPr>
            <a:endParaRPr lang="da-DK" dirty="0"/>
          </a:p>
          <a:p>
            <a:pPr lvl="1">
              <a:buClr>
                <a:schemeClr val="accent6"/>
              </a:buClr>
              <a:buSzPct val="100000"/>
            </a:pPr>
            <a:endParaRPr lang="da-DK" dirty="0"/>
          </a:p>
          <a:p>
            <a:pPr lvl="1">
              <a:buClr>
                <a:schemeClr val="accent6"/>
              </a:buClr>
              <a:buSzPct val="100000"/>
            </a:pPr>
            <a:endParaRPr lang="da-DK" dirty="0"/>
          </a:p>
          <a:p>
            <a:pPr lvl="1">
              <a:buClr>
                <a:schemeClr val="accent6"/>
              </a:buClr>
              <a:buSzPct val="100000"/>
            </a:pPr>
            <a:endParaRPr lang="da-DK" dirty="0"/>
          </a:p>
          <a:p>
            <a:pPr marL="0" lvl="1" indent="0">
              <a:buNone/>
            </a:pPr>
            <a:endParaRPr lang="da-DK" dirty="0"/>
          </a:p>
          <a:p>
            <a:pPr marL="0" lvl="1" indent="0">
              <a:buNone/>
            </a:pPr>
            <a:endParaRPr lang="da-DK" sz="1400" dirty="0"/>
          </a:p>
          <a:p>
            <a:pPr marL="0" lvl="1" indent="0">
              <a:buNone/>
            </a:pPr>
            <a:r>
              <a:rPr lang="da-DK" sz="1400" dirty="0"/>
              <a:t>Se mere på </a:t>
            </a:r>
            <a:r>
              <a:rPr lang="da-DK" sz="1400" b="1" dirty="0">
                <a:hlinkClick r:id="rId3"/>
              </a:rPr>
              <a:t>www.sasb.ifrs.org</a:t>
            </a:r>
            <a:r>
              <a:rPr lang="da-DK" sz="1400" b="1" dirty="0"/>
              <a:t> </a:t>
            </a:r>
          </a:p>
          <a:p>
            <a:endParaRPr lang="da-DK" dirty="0"/>
          </a:p>
          <a:p>
            <a:pPr lvl="1">
              <a:buClr>
                <a:schemeClr val="accent6"/>
              </a:buClr>
              <a:buSzPct val="100000"/>
            </a:pPr>
            <a:endParaRPr lang="da-DK" dirty="0"/>
          </a:p>
        </p:txBody>
      </p:sp>
      <p:pic>
        <p:nvPicPr>
          <p:cNvPr id="5" name="Billede 4">
            <a:extLst>
              <a:ext uri="{FF2B5EF4-FFF2-40B4-BE49-F238E27FC236}">
                <a16:creationId xmlns:a16="http://schemas.microsoft.com/office/drawing/2014/main" id="{ADD29C11-C2A1-6353-B164-301DDC47EA41}"/>
              </a:ext>
            </a:extLst>
          </p:cNvPr>
          <p:cNvPicPr>
            <a:picLocks noChangeAspect="1"/>
          </p:cNvPicPr>
          <p:nvPr/>
        </p:nvPicPr>
        <p:blipFill>
          <a:blip r:embed="rId4"/>
          <a:stretch>
            <a:fillRect/>
          </a:stretch>
        </p:blipFill>
        <p:spPr>
          <a:xfrm>
            <a:off x="553284" y="2738437"/>
            <a:ext cx="3124200" cy="1381125"/>
          </a:xfrm>
          <a:prstGeom prst="rect">
            <a:avLst/>
          </a:prstGeom>
        </p:spPr>
      </p:pic>
      <p:pic>
        <p:nvPicPr>
          <p:cNvPr id="7" name="Billede 6">
            <a:extLst>
              <a:ext uri="{FF2B5EF4-FFF2-40B4-BE49-F238E27FC236}">
                <a16:creationId xmlns:a16="http://schemas.microsoft.com/office/drawing/2014/main" id="{45C4C02E-4C8F-91D8-03E7-9E4D9C1D641C}"/>
              </a:ext>
            </a:extLst>
          </p:cNvPr>
          <p:cNvPicPr>
            <a:picLocks noChangeAspect="1"/>
          </p:cNvPicPr>
          <p:nvPr/>
        </p:nvPicPr>
        <p:blipFill>
          <a:blip r:embed="rId5"/>
          <a:stretch>
            <a:fillRect/>
          </a:stretch>
        </p:blipFill>
        <p:spPr>
          <a:xfrm>
            <a:off x="4709941" y="3014663"/>
            <a:ext cx="4262609" cy="3071858"/>
          </a:xfrm>
          <a:prstGeom prst="rect">
            <a:avLst/>
          </a:prstGeom>
        </p:spPr>
      </p:pic>
    </p:spTree>
    <p:extLst>
      <p:ext uri="{BB962C8B-B14F-4D97-AF65-F5344CB8AC3E}">
        <p14:creationId xmlns:p14="http://schemas.microsoft.com/office/powerpoint/2010/main" val="2722781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ight Triangle 26">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Billede 2" descr="Et billede, der indeholder tekst, skærmbillede, nummer/tal, Font/skrifttype&#10;&#10;Automatisk genereret beskrivelse">
            <a:extLst>
              <a:ext uri="{FF2B5EF4-FFF2-40B4-BE49-F238E27FC236}">
                <a16:creationId xmlns:a16="http://schemas.microsoft.com/office/drawing/2014/main" id="{9109E382-0AFB-D77E-219B-CFD8177B2D50}"/>
              </a:ext>
            </a:extLst>
          </p:cNvPr>
          <p:cNvPicPr>
            <a:picLocks noChangeAspect="1"/>
          </p:cNvPicPr>
          <p:nvPr/>
        </p:nvPicPr>
        <p:blipFill>
          <a:blip r:embed="rId3"/>
          <a:stretch>
            <a:fillRect/>
          </a:stretch>
        </p:blipFill>
        <p:spPr>
          <a:xfrm>
            <a:off x="962163" y="1103568"/>
            <a:ext cx="7746709" cy="4609290"/>
          </a:xfrm>
          <a:prstGeom prst="rect">
            <a:avLst/>
          </a:prstGeom>
        </p:spPr>
      </p:pic>
    </p:spTree>
    <p:extLst>
      <p:ext uri="{BB962C8B-B14F-4D97-AF65-F5344CB8AC3E}">
        <p14:creationId xmlns:p14="http://schemas.microsoft.com/office/powerpoint/2010/main" val="1401963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lede 8" descr="Et billede, der indeholder tekst, skærmbillede, Font/skrifttype, dokument&#10;&#10;Automatisk genereret beskrivelse">
            <a:extLst>
              <a:ext uri="{FF2B5EF4-FFF2-40B4-BE49-F238E27FC236}">
                <a16:creationId xmlns:a16="http://schemas.microsoft.com/office/drawing/2014/main" id="{1825D808-296F-8B06-4483-C671DD952F00}"/>
              </a:ext>
            </a:extLst>
          </p:cNvPr>
          <p:cNvPicPr>
            <a:picLocks noChangeAspect="1"/>
          </p:cNvPicPr>
          <p:nvPr/>
        </p:nvPicPr>
        <p:blipFill rotWithShape="1">
          <a:blip r:embed="rId3"/>
          <a:srcRect b="20823"/>
          <a:stretch/>
        </p:blipFill>
        <p:spPr>
          <a:xfrm>
            <a:off x="838200" y="754148"/>
            <a:ext cx="10515600" cy="4995575"/>
          </a:xfrm>
          <a:prstGeom prst="rect">
            <a:avLst/>
          </a:prstGeom>
        </p:spPr>
      </p:pic>
      <p:cxnSp>
        <p:nvCxnSpPr>
          <p:cNvPr id="20" name="Straight Connector 19">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828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ight Triangle 2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Billede 2" descr="Et billede, der indeholder tekst, skærmbillede, Font/skrifttype, nummer/tal&#10;&#10;Automatisk genereret beskrivelse">
            <a:extLst>
              <a:ext uri="{FF2B5EF4-FFF2-40B4-BE49-F238E27FC236}">
                <a16:creationId xmlns:a16="http://schemas.microsoft.com/office/drawing/2014/main" id="{D6DE9E47-DDB6-91A6-31E1-F00712B01C3D}"/>
              </a:ext>
            </a:extLst>
          </p:cNvPr>
          <p:cNvPicPr>
            <a:picLocks noChangeAspect="1"/>
          </p:cNvPicPr>
          <p:nvPr/>
        </p:nvPicPr>
        <p:blipFill>
          <a:blip r:embed="rId3"/>
          <a:stretch>
            <a:fillRect/>
          </a:stretch>
        </p:blipFill>
        <p:spPr>
          <a:xfrm>
            <a:off x="962163" y="1665204"/>
            <a:ext cx="7746709" cy="3486018"/>
          </a:xfrm>
          <a:prstGeom prst="rect">
            <a:avLst/>
          </a:prstGeom>
        </p:spPr>
      </p:pic>
    </p:spTree>
    <p:extLst>
      <p:ext uri="{BB962C8B-B14F-4D97-AF65-F5344CB8AC3E}">
        <p14:creationId xmlns:p14="http://schemas.microsoft.com/office/powerpoint/2010/main" val="3923613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1">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ekst, skærmbillede, Font/skrifttype, dokument&#10;&#10;Automatisk genereret beskrivelse">
            <a:extLst>
              <a:ext uri="{FF2B5EF4-FFF2-40B4-BE49-F238E27FC236}">
                <a16:creationId xmlns:a16="http://schemas.microsoft.com/office/drawing/2014/main" id="{37A9CBEE-5948-64E2-ACCA-9B6989864F83}"/>
              </a:ext>
            </a:extLst>
          </p:cNvPr>
          <p:cNvPicPr>
            <a:picLocks noChangeAspect="1"/>
          </p:cNvPicPr>
          <p:nvPr/>
        </p:nvPicPr>
        <p:blipFill rotWithShape="1">
          <a:blip r:embed="rId3"/>
          <a:srcRect b="24593"/>
          <a:stretch/>
        </p:blipFill>
        <p:spPr>
          <a:xfrm>
            <a:off x="838200" y="754148"/>
            <a:ext cx="10515600" cy="4995575"/>
          </a:xfrm>
          <a:prstGeom prst="rect">
            <a:avLst/>
          </a:prstGeom>
        </p:spPr>
      </p:pic>
      <p:cxnSp>
        <p:nvCxnSpPr>
          <p:cNvPr id="48" name="Straight Connector 47">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989601"/>
      </p:ext>
    </p:extLst>
  </p:cSld>
  <p:clrMapOvr>
    <a:masterClrMapping/>
  </p:clrMapOvr>
</p:sld>
</file>

<file path=ppt/theme/theme1.xml><?xml version="1.0" encoding="utf-8"?>
<a:theme xmlns:a="http://schemas.openxmlformats.org/drawingml/2006/main" name="Office-tema">
  <a:themeElements>
    <a:clrScheme name="Erhvervshusene">
      <a:dk1>
        <a:srgbClr val="000000"/>
      </a:dk1>
      <a:lt1>
        <a:sysClr val="window" lastClr="FFFFFF"/>
      </a:lt1>
      <a:dk2>
        <a:srgbClr val="636363"/>
      </a:dk2>
      <a:lt2>
        <a:srgbClr val="E7E6E6"/>
      </a:lt2>
      <a:accent1>
        <a:srgbClr val="0052FF"/>
      </a:accent1>
      <a:accent2>
        <a:srgbClr val="246A8D"/>
      </a:accent2>
      <a:accent3>
        <a:srgbClr val="6BC4E8"/>
      </a:accent3>
      <a:accent4>
        <a:srgbClr val="146271"/>
      </a:accent4>
      <a:accent5>
        <a:srgbClr val="7FB5B1"/>
      </a:accent5>
      <a:accent6>
        <a:srgbClr val="297380"/>
      </a:accent6>
      <a:hlink>
        <a:srgbClr val="0052FF"/>
      </a:hlink>
      <a:folHlink>
        <a:srgbClr val="7F7F7F"/>
      </a:folHlink>
    </a:clrScheme>
    <a:fontScheme name="Erhvervshuse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o xmlns="af783ac4-8efe-45e4-afe1-b39867ba5d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B1FE378C742F46B5444992C17C1C22" ma:contentTypeVersion="14" ma:contentTypeDescription="Create a new document." ma:contentTypeScope="" ma:versionID="17257792b78b4c8f071438aa2836f263">
  <xsd:schema xmlns:xsd="http://www.w3.org/2001/XMLSchema" xmlns:xs="http://www.w3.org/2001/XMLSchema" xmlns:p="http://schemas.microsoft.com/office/2006/metadata/properties" xmlns:ns2="af783ac4-8efe-45e4-afe1-b39867ba5db8" xmlns:ns3="7baa4561-7fbf-4ebe-9d8d-4d5d94528cd7" targetNamespace="http://schemas.microsoft.com/office/2006/metadata/properties" ma:root="true" ma:fieldsID="d0d73ce4d0154b8924e40becf81a4158" ns2:_="" ns3:_="">
    <xsd:import namespace="af783ac4-8efe-45e4-afe1-b39867ba5db8"/>
    <xsd:import namespace="7baa4561-7fbf-4ebe-9d8d-4d5d94528c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Dato"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783ac4-8efe-45e4-afe1-b39867ba5d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Dato" ma:index="19" nillable="true" ma:displayName="Dato" ma:format="DateOnly" ma:internalName="Dato">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baa4561-7fbf-4ebe-9d8d-4d5d94528cd7"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CC940B-CF95-4573-ACB1-D886B8C81801}">
  <ds:schemaRefs>
    <ds:schemaRef ds:uri="http://purl.org/dc/elements/1.1/"/>
    <ds:schemaRef ds:uri="7baa4561-7fbf-4ebe-9d8d-4d5d94528cd7"/>
    <ds:schemaRef ds:uri="af783ac4-8efe-45e4-afe1-b39867ba5db8"/>
    <ds:schemaRef ds:uri="http://purl.org/dc/terms/"/>
    <ds:schemaRef ds:uri="http://schemas.microsoft.com/office/infopath/2007/PartnerControls"/>
    <ds:schemaRef ds:uri="http://schemas.microsoft.com/office/2006/metadata/properties"/>
    <ds:schemaRef ds:uri="http://schemas.microsoft.com/office/2006/documentManagement/types"/>
    <ds:schemaRef ds:uri="http://purl.org/dc/dcmitype/"/>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DA1C376E-FA3C-477A-A3D7-7AD87CA195EB}">
  <ds:schemaRefs>
    <ds:schemaRef ds:uri="http://schemas.microsoft.com/sharepoint/v3/contenttype/forms"/>
  </ds:schemaRefs>
</ds:datastoreItem>
</file>

<file path=customXml/itemProps3.xml><?xml version="1.0" encoding="utf-8"?>
<ds:datastoreItem xmlns:ds="http://schemas.openxmlformats.org/officeDocument/2006/customXml" ds:itemID="{9B1FCAFB-397E-498A-9A4E-8A875BFB99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783ac4-8efe-45e4-afe1-b39867ba5db8"/>
    <ds:schemaRef ds:uri="7baa4561-7fbf-4ebe-9d8d-4d5d94528c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18758</TotalTime>
  <Words>3287</Words>
  <Application>Microsoft Office PowerPoint</Application>
  <PresentationFormat>Widescreen</PresentationFormat>
  <Paragraphs>420</Paragraphs>
  <Slides>28</Slides>
  <Notes>16</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28</vt:i4>
      </vt:variant>
    </vt:vector>
  </HeadingPairs>
  <TitlesOfParts>
    <vt:vector size="37" baseType="lpstr">
      <vt:lpstr>Arial</vt:lpstr>
      <vt:lpstr>Calibri</vt:lpstr>
      <vt:lpstr>Helvetica</vt:lpstr>
      <vt:lpstr>Haas Grot Text Web</vt:lpstr>
      <vt:lpstr>IBM Plex Sans</vt:lpstr>
      <vt:lpstr>IBM Plex Serif</vt:lpstr>
      <vt:lpstr>Segoe UI</vt:lpstr>
      <vt:lpstr>Verdana</vt:lpstr>
      <vt:lpstr>Office-tema</vt:lpstr>
      <vt:lpstr>PowerPoint-præsentation</vt:lpstr>
      <vt:lpstr>Inspiration - valg af tema</vt:lpstr>
      <vt:lpstr>Inspiration - valg af tema</vt:lpstr>
      <vt:lpstr>Inspiration - valg af tema</vt:lpstr>
      <vt:lpstr>Inspiration - valg af tema</vt:lpstr>
      <vt:lpstr>PowerPoint-præsentation</vt:lpstr>
      <vt:lpstr>PowerPoint-præsentation</vt:lpstr>
      <vt:lpstr>PowerPoint-præsentation</vt:lpstr>
      <vt:lpstr>PowerPoint-præsentation</vt:lpstr>
      <vt:lpstr>Rapporter og kommuniker indsatsen</vt:lpstr>
      <vt:lpstr>Om denne ESG-skabelon</vt:lpstr>
      <vt:lpstr>PowerPoint-præsentation</vt:lpstr>
      <vt:lpstr>Indholdsfortegnelse</vt:lpstr>
      <vt:lpstr>Forord</vt:lpstr>
      <vt:lpstr>Fakta om [indsæt din virksomheds navn]</vt:lpstr>
      <vt:lpstr>Indsatsområder</vt:lpstr>
      <vt:lpstr>PowerPoint-præsentation</vt:lpstr>
      <vt:lpstr>I dybden med E-data </vt:lpstr>
      <vt:lpstr>I dybden med S-nøgletal </vt:lpstr>
      <vt:lpstr>I dybden med G-nøgletal </vt:lpstr>
      <vt:lpstr>Opgørelsespraksis</vt:lpstr>
      <vt:lpstr>Tak for at læse med</vt:lpstr>
      <vt:lpstr>Andre mulige indholdselementer</vt:lpstr>
      <vt:lpstr>Dobbelt væsentlighedsvurdering</vt:lpstr>
      <vt:lpstr>Due Diligence for bæredygtighed</vt:lpstr>
      <vt:lpstr>Mærker/certificeringer</vt:lpstr>
      <vt:lpstr>Vores arbejde med FN's verdensmål</vt:lpstr>
      <vt:lpstr>Ikon-bibliotek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Christian Heetkamp</dc:creator>
  <cp:lastModifiedBy>Joan Løvstad Issa</cp:lastModifiedBy>
  <cp:revision>170</cp:revision>
  <cp:lastPrinted>2019-11-18T12:50:42Z</cp:lastPrinted>
  <dcterms:created xsi:type="dcterms:W3CDTF">2019-08-05T09:52:00Z</dcterms:created>
  <dcterms:modified xsi:type="dcterms:W3CDTF">2024-04-16T07:02:14Z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0x0101007BB1FE378C742F46B5444992C17C1C22</vt:lpwstr>
  </property>
  <property fmtid="{D5CDD505-2E9C-101B-9397-08002B2CF9AE}" pid="3" name="Klassifikation">
    <vt:lpwstr/>
  </property>
  <property fmtid="{D5CDD505-2E9C-101B-9397-08002B2CF9AE}" pid="4" name="Order">
    <vt:r8>400</vt:r8>
  </property>
</Properties>
</file>